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597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D2FF-7801-68BE-4B30-7BA099C8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A1295-EDF0-D033-F6CA-E743C0ED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BA470-AB5C-DE03-2BB3-0A9989E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0AA74-A2FC-2074-F425-C5F10502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9B1D6-83B9-7FFE-537F-1D5833AB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754B-8F8D-EEE0-AC77-5D5F061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257AF-1FF8-24C8-960F-D340F7A3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7E2FF-D676-9FF9-5044-D86FEA2D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6AE19-B46E-8CDE-355F-DB483EDF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2D69-C45A-A840-3E43-09EC7217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C5AF8E-00A5-6ADB-B493-AE3FF666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A9E2-0013-7D0A-1E2F-9FACFF120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A857A-2D0A-3F3A-E7C1-EC69EA91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51DFF-5751-1B4D-5849-E103B0A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E3F21-4E18-BD38-E25B-321CE9E8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4551-4E43-A27E-0AB7-D0AE49A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E4D5F-DEA6-3606-7EA8-F4B78F0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6BE82-86EC-305D-5DBE-74764DE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928C2-3314-5214-8582-5111C7F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34AF0-7B62-343E-88CE-294FA0E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90111-ADF2-6EB3-19B1-0BD10E3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857E7-4916-9D47-2599-D391B5F8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69644-C5FE-2F01-82BB-4E92B39B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63D36-FD4F-3E07-BE73-F63D84FE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1D689-D7EE-D56D-58B4-13870DE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54E-190D-14D9-EDB6-F741186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0AC5F-C58B-AA04-BF5B-247282212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CE31-37A4-637D-A280-0E337F39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F49E0-655B-5F17-44D4-03B81C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72994-352E-7559-0AF6-0A76F8A5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6AA0C3-27E4-5CF3-60CF-C0DE6AA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8733F-9C65-DCE3-4DA9-0138C5A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3EF37B-653B-265D-2BFB-ABAC78A9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405BE-1467-8179-E237-A2E1A8B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33D94-003F-1E31-817E-B2CDBF17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76502-2E77-5C93-E632-3A3BEE891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B35E60-2F78-E0D6-8A1B-29D795D7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82E749-DD83-C48C-43FB-8A4E83B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6082D-4060-00F3-CE2A-F7C07C8A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9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55D15-BF50-7371-23A7-2276D64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C43DCC-0390-98EC-4011-7B6B94A3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A8803-B208-F0AC-EF24-D164C93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17813-ED62-E630-70E8-7FFF80B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C8C30B-1597-B98C-AE63-41BDB78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8DA7C-B122-433A-D607-64C0DC1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C91D3-4442-D378-EDCC-EE06334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D5BC-B185-CFEE-2507-C659A675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A974-27E7-5FC2-609D-7E476B2D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02044-61A3-2D00-EF08-3AC1C4F62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9324-DD7B-408F-4423-90D4720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53B61-71D1-8C2C-0BA1-F139089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AA6FF-CC37-F8A6-8F7A-E417353C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BBF36-4677-A4AD-12BA-3583776A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D7F101-88CC-4382-612C-31B2E4CB5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3B059-9AA9-E615-9298-2D9F403D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124C5-6AD0-C42E-53C4-520AB875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1CC8E-5739-0AEA-6E06-C605880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E4C56-BCDD-AB22-B4FB-B79DB9E9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5D8410-C14A-749A-5763-626F4977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2DE78-1F2A-97DA-E828-95FAFCEA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AB118-BE17-B853-D44B-C70A64B3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72AF-D4F3-4E76-B6CF-FAD065C49B95}" type="datetimeFigureOut">
              <a:rPr lang="zh-CN" altLang="en-US" smtClean="0"/>
              <a:t>2022-08-24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5B0D5-31B0-FCA6-8AD8-1D27B3295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B50E5-29F8-B31E-66F9-6C59F0ED5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F2E6-B74B-47C1-9AB0-1A9848335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103FCA6-CD5B-1FBB-05AC-CB92A846CCA7}"/>
              </a:ext>
            </a:extLst>
          </p:cNvPr>
          <p:cNvSpPr txBox="1"/>
          <p:nvPr/>
        </p:nvSpPr>
        <p:spPr>
          <a:xfrm>
            <a:off x="508715" y="650383"/>
            <a:ext cx="446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：开始界面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FEEA0-080C-2589-4D46-3D4DAACF5EC0}"/>
              </a:ext>
            </a:extLst>
          </p:cNvPr>
          <p:cNvSpPr/>
          <p:nvPr/>
        </p:nvSpPr>
        <p:spPr>
          <a:xfrm>
            <a:off x="580622" y="1923221"/>
            <a:ext cx="11030755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开始游戏（跳转到场景</a:t>
            </a:r>
            <a:r>
              <a:rPr lang="en-US" altLang="zh-CN" dirty="0"/>
              <a:t>2.1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EFA784-DB62-6DD9-ADDE-A1A5BB4B545E}"/>
              </a:ext>
            </a:extLst>
          </p:cNvPr>
          <p:cNvSpPr txBox="1"/>
          <p:nvPr/>
        </p:nvSpPr>
        <p:spPr>
          <a:xfrm>
            <a:off x="427150" y="2914780"/>
            <a:ext cx="93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注：蓝色的是按钮，每个图片旁边是这个图片的文件名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D8FB3-2DAD-0922-B1C3-7F83714B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32" y="3284112"/>
            <a:ext cx="5451018" cy="254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503928-4000-9688-341D-B59D113C3362}"/>
              </a:ext>
            </a:extLst>
          </p:cNvPr>
          <p:cNvSpPr txBox="1"/>
          <p:nvPr/>
        </p:nvSpPr>
        <p:spPr>
          <a:xfrm>
            <a:off x="8397026" y="5830159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剧情树状图</a:t>
            </a:r>
          </a:p>
        </p:txBody>
      </p:sp>
    </p:spTree>
    <p:extLst>
      <p:ext uri="{BB962C8B-B14F-4D97-AF65-F5344CB8AC3E}">
        <p14:creationId xmlns:p14="http://schemas.microsoft.com/office/powerpoint/2010/main" val="20617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9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8475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酱：哈哈，你真会开玩笑，我从不打游戏啦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酱：换个地方吧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D8A03-A9D1-5514-9B04-8F5B5B54B970}"/>
              </a:ext>
            </a:extLst>
          </p:cNvPr>
          <p:cNvSpPr/>
          <p:nvPr/>
        </p:nvSpPr>
        <p:spPr>
          <a:xfrm>
            <a:off x="6852606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不慌，我可以带你打游戏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DCB57E-8F3B-FEB1-565C-312AFAEF3837}"/>
              </a:ext>
            </a:extLst>
          </p:cNvPr>
          <p:cNvSpPr/>
          <p:nvPr/>
        </p:nvSpPr>
        <p:spPr>
          <a:xfrm>
            <a:off x="1731222" y="4793661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那还是去附近的公园逛逛吧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</p:spTree>
    <p:extLst>
      <p:ext uri="{BB962C8B-B14F-4D97-AF65-F5344CB8AC3E}">
        <p14:creationId xmlns:p14="http://schemas.microsoft.com/office/powerpoint/2010/main" val="31745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8475"/>
            <a:ext cx="82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酱：我都说了我不想去网吧了，你要玩你自己玩吧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酱气冲冲地走了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332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B4C68F-8998-7A44-04AD-04E9E005738D}"/>
              </a:ext>
            </a:extLst>
          </p:cNvPr>
          <p:cNvSpPr txBox="1"/>
          <p:nvPr/>
        </p:nvSpPr>
        <p:spPr>
          <a:xfrm>
            <a:off x="489396" y="470079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11</a:t>
            </a:r>
            <a:r>
              <a:rPr lang="zh-CN" altLang="en-US" dirty="0"/>
              <a:t>（结局</a:t>
            </a:r>
            <a:r>
              <a:rPr lang="en-US" altLang="zh-CN" dirty="0"/>
              <a:t>1</a:t>
            </a:r>
            <a:r>
              <a:rPr lang="zh-CN" altLang="en-US" dirty="0"/>
              <a:t>，离谱结局）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629BB-FAE5-E901-DAAB-FB819B33643F}"/>
              </a:ext>
            </a:extLst>
          </p:cNvPr>
          <p:cNvSpPr txBox="1"/>
          <p:nvPr/>
        </p:nvSpPr>
        <p:spPr>
          <a:xfrm>
            <a:off x="1996225" y="1899634"/>
            <a:ext cx="74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 err="1"/>
              <a:t>Sena</a:t>
            </a:r>
            <a:r>
              <a:rPr lang="zh-CN" altLang="en-US" dirty="0"/>
              <a:t>酱的微信消息：</a:t>
            </a:r>
            <a:endParaRPr lang="en-US" altLang="zh-CN" dirty="0"/>
          </a:p>
          <a:p>
            <a:r>
              <a:rPr lang="zh-CN" altLang="en-US" dirty="0"/>
              <a:t>你怎么总是这样，天天就想着去网吧打游戏。我现在知道你一直找不到女朋友的原因了，跟女生出来玩也得顾及一下对方的感受啊，谈恋爱最重要的就是互相理解与着想。这个世界很精彩，希望你别老窝在网吧打游戏，多出来感受一下外边的世界吧。</a:t>
            </a:r>
            <a:endParaRPr lang="en-US" altLang="zh-CN" dirty="0"/>
          </a:p>
          <a:p>
            <a:r>
              <a:rPr lang="zh-CN" altLang="en-US" dirty="0"/>
              <a:t>以后我们有缘再会。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54B305-DE99-E781-2D75-5046A0C77DE6}"/>
              </a:ext>
            </a:extLst>
          </p:cNvPr>
          <p:cNvSpPr/>
          <p:nvPr/>
        </p:nvSpPr>
        <p:spPr>
          <a:xfrm>
            <a:off x="3593206" y="5042079"/>
            <a:ext cx="3767070" cy="1339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回到主菜单（跳转到场景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204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842037" y="776255"/>
            <a:ext cx="677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旁白：今天是一个大晴天</a:t>
            </a:r>
            <a:endParaRPr lang="en-US" altLang="zh-CN" dirty="0"/>
          </a:p>
          <a:p>
            <a:r>
              <a:rPr lang="zh-CN" altLang="en-US" dirty="0"/>
              <a:t>旁白：虽然天气很热，但是行走中的两人有说有笑，气氛融洽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EB185-DE44-4711-CEA7-BF002480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23" y="1511703"/>
            <a:ext cx="840911" cy="1557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87DC0-B44E-237D-F8B8-74EF1E714CD3}"/>
              </a:ext>
            </a:extLst>
          </p:cNvPr>
          <p:cNvSpPr txBox="1"/>
          <p:nvPr/>
        </p:nvSpPr>
        <p:spPr>
          <a:xfrm>
            <a:off x="986763" y="323658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酱：你还记得</a:t>
            </a:r>
            <a:r>
              <a:rPr lang="en-US" altLang="zh-CN" dirty="0" err="1"/>
              <a:t>Ayane</a:t>
            </a:r>
            <a:r>
              <a:rPr lang="zh-CN" altLang="en-US" dirty="0"/>
              <a:t>吗，她在高中时是你的同班同学吧</a:t>
            </a:r>
            <a:endParaRPr lang="en-US" altLang="zh-CN" dirty="0"/>
          </a:p>
          <a:p>
            <a:r>
              <a:rPr lang="zh-CN" altLang="en-US" dirty="0"/>
              <a:t>我：是的，但最近不咋联系了</a:t>
            </a:r>
            <a:endParaRPr lang="en-US" altLang="zh-CN" dirty="0"/>
          </a:p>
          <a:p>
            <a:r>
              <a:rPr lang="zh-CN" altLang="en-US" dirty="0"/>
              <a:t>我：她不想在计算机专业内卷，所以去学别的专业了，哈哈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酱：之前学英语二级的时候我和她是同一组呢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酱：我觉得她人挺好的，还说跟你挺熟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19005E-0AF4-A525-51D4-E38A805A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7" y="4789089"/>
            <a:ext cx="637692" cy="1180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BDC3CE9-54EF-FB28-932C-5DFDD2695067}"/>
              </a:ext>
            </a:extLst>
          </p:cNvPr>
          <p:cNvSpPr txBox="1"/>
          <p:nvPr/>
        </p:nvSpPr>
        <p:spPr>
          <a:xfrm>
            <a:off x="3013656" y="5216849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ST01C_B010   改立绘样式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1E5D54-99A7-6089-8939-075511E9C635}"/>
              </a:ext>
            </a:extLst>
          </p:cNvPr>
          <p:cNvSpPr txBox="1"/>
          <p:nvPr/>
        </p:nvSpPr>
        <p:spPr>
          <a:xfrm>
            <a:off x="1039390" y="6019252"/>
            <a:ext cx="50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酱：你对她有什么看法吗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9CBA1-D289-7712-E8F4-C14711DEBE30}"/>
              </a:ext>
            </a:extLst>
          </p:cNvPr>
          <p:cNvSpPr/>
          <p:nvPr/>
        </p:nvSpPr>
        <p:spPr>
          <a:xfrm>
            <a:off x="8229600" y="2928887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她明明很卷，但老是说自己卷不动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1A30C1-25F5-A3C3-3004-B52F36702BE7}"/>
              </a:ext>
            </a:extLst>
          </p:cNvPr>
          <p:cNvSpPr/>
          <p:nvPr/>
        </p:nvSpPr>
        <p:spPr>
          <a:xfrm>
            <a:off x="8229600" y="414605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嗨，也就那样吧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525AE-699E-354D-700B-B67BD9E6A9AC}"/>
              </a:ext>
            </a:extLst>
          </p:cNvPr>
          <p:cNvSpPr/>
          <p:nvPr/>
        </p:nvSpPr>
        <p:spPr>
          <a:xfrm>
            <a:off x="8229600" y="5462688"/>
            <a:ext cx="3407620" cy="107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长得挺漂亮，性格也不错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15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228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酱：哈哈，估计不选计算机专业也是因为兴趣原因吧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3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0080D-8818-D5B0-7FF9-D2F0784F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1516127"/>
            <a:ext cx="816379" cy="1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酱：这样说女孩子不太好吧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</a:t>
            </a:r>
            <a:r>
              <a:rPr lang="en-US" altLang="zh-CN" dirty="0"/>
              <a:t>6</a:t>
            </a:r>
            <a:r>
              <a:rPr lang="zh-CN" altLang="en-US" dirty="0"/>
              <a:t>0   改立绘样式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817FC9-C764-ED86-063D-F7AB5E3A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63" y="1315682"/>
            <a:ext cx="1028246" cy="1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776253" y="3378506"/>
            <a:ext cx="1033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酱：是吗，我以前在高中的时候可听说过你们俩的“绯闻”呢</a:t>
            </a:r>
            <a:endParaRPr lang="en-US" altLang="zh-CN" dirty="0"/>
          </a:p>
          <a:p>
            <a:r>
              <a:rPr lang="zh-CN" altLang="en-US" dirty="0"/>
              <a:t>我：别提了，那时候我们就是多聊了几句话</a:t>
            </a:r>
            <a:endParaRPr lang="en-US" altLang="zh-CN" dirty="0"/>
          </a:p>
          <a:p>
            <a:r>
              <a:rPr lang="zh-CN" altLang="en-US" dirty="0"/>
              <a:t>我：高中同学嘛，就是爱瞎起哄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（跳转至场景</a:t>
            </a:r>
            <a:r>
              <a:rPr lang="en-US" altLang="zh-CN" dirty="0"/>
              <a:t>16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CF9F1-952C-BF92-6A46-E5A5BEF63902}"/>
              </a:ext>
            </a:extLst>
          </p:cNvPr>
          <p:cNvSpPr txBox="1"/>
          <p:nvPr/>
        </p:nvSpPr>
        <p:spPr>
          <a:xfrm>
            <a:off x="2655459" y="217158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</a:t>
            </a:r>
            <a:r>
              <a:rPr lang="en-US" altLang="zh-CN" dirty="0"/>
              <a:t>10</a:t>
            </a:r>
            <a:r>
              <a:rPr lang="zh-CN" altLang="en-US" dirty="0"/>
              <a:t>0   改立绘样式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FEAC3-8474-C6F8-33FD-6D1826B9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8" y="996892"/>
            <a:ext cx="1169821" cy="2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98868" y="412124"/>
            <a:ext cx="24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10334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旁白：就这样，两人继续行走在公园小路上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………………</a:t>
            </a:r>
          </a:p>
          <a:p>
            <a:r>
              <a:rPr lang="zh-CN" altLang="en-US" dirty="0"/>
              <a:t>旁白：时间已接近中午，太阳已升到近乎垂直的高度</a:t>
            </a:r>
            <a:endParaRPr lang="en-US" altLang="zh-CN" dirty="0"/>
          </a:p>
          <a:p>
            <a:r>
              <a:rPr lang="zh-CN" altLang="en-US" dirty="0"/>
              <a:t>旁白：北京的夏天就是这样，没有什么微风，倒是马路上一直有热气蒸腾上升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1C10F-354E-A86B-3B94-04A64FB6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3032650"/>
            <a:ext cx="655455" cy="1213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8BD13-7732-CF4B-E57B-993A6C90EABC}"/>
              </a:ext>
            </a:extLst>
          </p:cNvPr>
          <p:cNvSpPr txBox="1"/>
          <p:nvPr/>
        </p:nvSpPr>
        <p:spPr>
          <a:xfrm>
            <a:off x="2767667" y="3454843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ST01C_A140     立绘出现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DD02C-CA67-D8C8-6998-D9A703379BAC}"/>
              </a:ext>
            </a:extLst>
          </p:cNvPr>
          <p:cNvSpPr txBox="1"/>
          <p:nvPr/>
        </p:nvSpPr>
        <p:spPr>
          <a:xfrm>
            <a:off x="657842" y="4341755"/>
            <a:ext cx="7681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酱：快到中午了呢，咱们赶紧去吃午饭吧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酱：这太阳这么毒，有点怕被晒黑呢</a:t>
            </a:r>
            <a:endParaRPr lang="en-US" altLang="zh-CN" dirty="0"/>
          </a:p>
          <a:p>
            <a:r>
              <a:rPr lang="zh-CN" altLang="en-US" dirty="0"/>
              <a:t>我：我出门一直都带着伞呢，只不过是个雨伞，要不要打伞？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4D2945-1FE3-DEE2-5097-2662C5EF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7" y="5249788"/>
            <a:ext cx="710646" cy="13159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404D-ECCC-ADEB-CA3B-ED19BB42E932}"/>
              </a:ext>
            </a:extLst>
          </p:cNvPr>
          <p:cNvSpPr txBox="1"/>
          <p:nvPr/>
        </p:nvSpPr>
        <p:spPr>
          <a:xfrm>
            <a:off x="2767667" y="5807313"/>
            <a:ext cx="281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改变立绘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442A0C-C70F-72F4-DB40-4EE665244CF5}"/>
              </a:ext>
            </a:extLst>
          </p:cNvPr>
          <p:cNvSpPr txBox="1"/>
          <p:nvPr/>
        </p:nvSpPr>
        <p:spPr>
          <a:xfrm>
            <a:off x="6969929" y="3263724"/>
            <a:ext cx="5667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酱：是吗？太好啦</a:t>
            </a:r>
            <a:endParaRPr lang="en-US" altLang="zh-CN" dirty="0"/>
          </a:p>
          <a:p>
            <a:r>
              <a:rPr lang="zh-CN" altLang="en-US" dirty="0"/>
              <a:t>旁白：于是我从包里掏出了雨伞，递给了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酱撑起了雨伞</a:t>
            </a:r>
            <a:endParaRPr lang="en-US" altLang="zh-CN" dirty="0"/>
          </a:p>
          <a:p>
            <a:r>
              <a:rPr lang="zh-CN" altLang="en-US" dirty="0"/>
              <a:t>旁白：她在伞下，你在伞外，这样聊天很不方便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酱：你要不要也来伞下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r>
              <a:rPr lang="zh-CN" altLang="en-US" dirty="0">
                <a:sym typeface="Wingdings" panose="05000000000000000000" pitchFamily="2" charset="2"/>
              </a:rPr>
              <a:t>有点不好意思，但看来只能这样了）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DE77E5-DC72-CEAD-A1E1-B795A840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6788" y="4446135"/>
            <a:ext cx="591855" cy="1095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2B596B-7F08-5CFA-81E5-62BB2EE11900}"/>
              </a:ext>
            </a:extLst>
          </p:cNvPr>
          <p:cNvSpPr txBox="1"/>
          <p:nvPr/>
        </p:nvSpPr>
        <p:spPr>
          <a:xfrm>
            <a:off x="7788643" y="4880456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ST01C_C010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3447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还是场景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09016" y="1030011"/>
            <a:ext cx="8602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旁白：你走进了伞下，接过了雨伞</a:t>
            </a:r>
            <a:endParaRPr lang="en-US" altLang="zh-CN" dirty="0"/>
          </a:p>
          <a:p>
            <a:r>
              <a:rPr lang="zh-CN" altLang="en-US" dirty="0"/>
              <a:t>旁白：这是你第一次与她靠得那么近</a:t>
            </a:r>
            <a:endParaRPr lang="en-US" altLang="zh-CN" dirty="0"/>
          </a:p>
          <a:p>
            <a:r>
              <a:rPr lang="zh-CN" altLang="en-US" dirty="0"/>
              <a:t>旁白：她的头发散发出了一缕芳香，让你有点心跳加速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旁白：（两人沉默了半分钟）</a:t>
            </a:r>
            <a:endParaRPr lang="en-US" altLang="zh-CN" dirty="0"/>
          </a:p>
          <a:p>
            <a:r>
              <a:rPr lang="zh-CN" altLang="en-US" dirty="0"/>
              <a:t>我：哈哈</a:t>
            </a:r>
            <a:r>
              <a:rPr lang="en-US" altLang="zh-CN" dirty="0"/>
              <a:t>……</a:t>
            </a:r>
            <a:r>
              <a:rPr lang="zh-CN" altLang="en-US" dirty="0"/>
              <a:t>第一次和女生走得这么近呢</a:t>
            </a:r>
            <a:endParaRPr lang="en-US" altLang="zh-CN" dirty="0"/>
          </a:p>
          <a:p>
            <a:r>
              <a:rPr lang="zh-CN" altLang="en-US" dirty="0"/>
              <a:t>我：有一点紧张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酱：是因为没和女生走得很近过而紧张？还是只是因为和我走得很近而紧张呢？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8CC1AD-57C5-0788-B0DF-DCD30DC4E7FF}"/>
              </a:ext>
            </a:extLst>
          </p:cNvPr>
          <p:cNvSpPr txBox="1"/>
          <p:nvPr/>
        </p:nvSpPr>
        <p:spPr>
          <a:xfrm>
            <a:off x="2008062" y="3585514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</a:t>
            </a:r>
            <a:r>
              <a:rPr lang="en-US" altLang="zh-CN" dirty="0"/>
              <a:t>6</a:t>
            </a:r>
            <a:r>
              <a:rPr lang="zh-CN" altLang="en-US" dirty="0"/>
              <a:t>0     改变立绘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D53360-EBC5-1ADA-3BEE-66CB9F9E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1" y="3153669"/>
            <a:ext cx="664337" cy="12301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6F68C-8AD5-C84E-98A7-2FCD9AAB535B}"/>
              </a:ext>
            </a:extLst>
          </p:cNvPr>
          <p:cNvSpPr/>
          <p:nvPr/>
        </p:nvSpPr>
        <p:spPr>
          <a:xfrm>
            <a:off x="282874" y="5573355"/>
            <a:ext cx="3657600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zh-CN" altLang="en-US" dirty="0"/>
              <a:t>我确实没和女生走得很近过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17</a:t>
            </a:r>
            <a:r>
              <a:rPr lang="zh-CN" altLang="en-US" dirty="0"/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7C096-922F-5F21-50DD-CA1F4498E3F2}"/>
              </a:ext>
            </a:extLst>
          </p:cNvPr>
          <p:cNvSpPr/>
          <p:nvPr/>
        </p:nvSpPr>
        <p:spPr>
          <a:xfrm>
            <a:off x="4002966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先别问我这个，你的脸怎么这么红？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18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003FB-0BBF-E8FC-4B76-A994709E92C1}"/>
              </a:ext>
            </a:extLst>
          </p:cNvPr>
          <p:cNvSpPr/>
          <p:nvPr/>
        </p:nvSpPr>
        <p:spPr>
          <a:xfrm>
            <a:off x="7987292" y="5573355"/>
            <a:ext cx="3921834" cy="93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可能</a:t>
            </a:r>
            <a:r>
              <a:rPr lang="en-US" altLang="zh-CN" dirty="0"/>
              <a:t>……</a:t>
            </a:r>
            <a:r>
              <a:rPr lang="zh-CN" altLang="en-US" dirty="0"/>
              <a:t>是因为你的头发很香</a:t>
            </a:r>
            <a:endParaRPr lang="en-US" altLang="zh-CN" dirty="0"/>
          </a:p>
          <a:p>
            <a:pPr algn="ctr"/>
            <a:r>
              <a:rPr lang="zh-CN" altLang="en-US" dirty="0"/>
              <a:t>（跳转到场景</a:t>
            </a:r>
            <a:r>
              <a:rPr lang="en-US" altLang="zh-CN" dirty="0"/>
              <a:t>19</a:t>
            </a:r>
            <a:r>
              <a:rPr lang="zh-CN" altLang="en-US" dirty="0"/>
              <a:t>，好感度</a:t>
            </a:r>
            <a:r>
              <a:rPr lang="en-US" altLang="zh-CN" dirty="0"/>
              <a:t>+2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3142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酱：哦</a:t>
            </a:r>
            <a:r>
              <a:rPr lang="en-US" altLang="zh-CN" dirty="0"/>
              <a:t>……</a:t>
            </a:r>
            <a:r>
              <a:rPr lang="zh-CN" altLang="en-US" dirty="0"/>
              <a:t>这样啊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89456-FC77-2F92-2485-106FD49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" y="1220373"/>
            <a:ext cx="767362" cy="142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ST01C_C130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120512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C7734F-DF1A-E903-2ED7-0D732F648B7E}"/>
              </a:ext>
            </a:extLst>
          </p:cNvPr>
          <p:cNvSpPr txBox="1"/>
          <p:nvPr/>
        </p:nvSpPr>
        <p:spPr>
          <a:xfrm>
            <a:off x="502276" y="399245"/>
            <a:ext cx="5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：女主的介绍，简要交代故事背景 （已废除）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DBC52-99A7-1D62-D9A7-C0E8F4DD1C6D}"/>
              </a:ext>
            </a:extLst>
          </p:cNvPr>
          <p:cNvSpPr txBox="1"/>
          <p:nvPr/>
        </p:nvSpPr>
        <p:spPr>
          <a:xfrm>
            <a:off x="1075386" y="1738648"/>
            <a:ext cx="962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名字：</a:t>
            </a:r>
            <a:r>
              <a:rPr lang="en-US" altLang="zh-CN" dirty="0" err="1"/>
              <a:t>Sena</a:t>
            </a:r>
            <a:r>
              <a:rPr lang="zh-CN" altLang="en-US" dirty="0"/>
              <a:t>酱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19</a:t>
            </a:r>
            <a:r>
              <a:rPr lang="zh-CN" altLang="en-US" dirty="0"/>
              <a:t>岁</a:t>
            </a:r>
            <a:endParaRPr lang="en-US" altLang="zh-CN" dirty="0"/>
          </a:p>
          <a:p>
            <a:r>
              <a:rPr lang="zh-CN" altLang="en-US" dirty="0"/>
              <a:t>学校：北京理工大学</a:t>
            </a:r>
            <a:endParaRPr lang="en-US" altLang="zh-CN" dirty="0"/>
          </a:p>
          <a:p>
            <a:r>
              <a:rPr lang="zh-CN" altLang="en-US" dirty="0"/>
              <a:t>专业：计算机专业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简要介绍：</a:t>
            </a:r>
            <a:r>
              <a:rPr lang="en-US" altLang="zh-CN" dirty="0" err="1"/>
              <a:t>Sena</a:t>
            </a:r>
            <a:r>
              <a:rPr lang="zh-CN" altLang="en-US" dirty="0"/>
              <a:t>酱是一位清纯可爱、乐观开朗的女生，她与你是高中同学，和你一起考入了著名的北京理工大学。上大学后，你们经常联系，是彼此的知心朋友。在即将步入大二的暑假，你提议一起去城里玩一天，她欣然应允。</a:t>
            </a:r>
            <a:r>
              <a:rPr lang="en-US" altLang="zh-CN" dirty="0" err="1"/>
              <a:t>Sena</a:t>
            </a:r>
            <a:r>
              <a:rPr lang="zh-CN" altLang="en-US" dirty="0"/>
              <a:t>酱喜欢温柔体贴、成熟稳重的男生，你能否通过此次约会收获她的芳心呢？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注意：你的每个选择和回复将带领你走向不同的结局，祝你好运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8C984-B002-11E5-6CFA-AF69B2EE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07"/>
            <a:ext cx="2019501" cy="170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F92D88-022B-F54E-9B99-FA3F2093D557}"/>
              </a:ext>
            </a:extLst>
          </p:cNvPr>
          <p:cNvSpPr txBox="1"/>
          <p:nvPr/>
        </p:nvSpPr>
        <p:spPr>
          <a:xfrm>
            <a:off x="8519375" y="2005756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（图片</a:t>
            </a:r>
            <a:r>
              <a:rPr lang="en-US" altLang="zh-CN" dirty="0"/>
              <a:t>FA01B_D020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7AE0B-37B3-B986-EDE5-DEB6A7072223}"/>
              </a:ext>
            </a:extLst>
          </p:cNvPr>
          <p:cNvSpPr/>
          <p:nvPr/>
        </p:nvSpPr>
        <p:spPr>
          <a:xfrm>
            <a:off x="959476" y="953037"/>
            <a:ext cx="10084158" cy="48810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0382-B30C-2AAD-0D61-9A4C06D4377B}"/>
              </a:ext>
            </a:extLst>
          </p:cNvPr>
          <p:cNvSpPr/>
          <p:nvPr/>
        </p:nvSpPr>
        <p:spPr>
          <a:xfrm>
            <a:off x="3348508" y="6018590"/>
            <a:ext cx="4481847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开始（跳转至场景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28DE7F4-7164-4625-902C-66AB2C6622E9}"/>
              </a:ext>
            </a:extLst>
          </p:cNvPr>
          <p:cNvCxnSpPr/>
          <p:nvPr/>
        </p:nvCxnSpPr>
        <p:spPr>
          <a:xfrm>
            <a:off x="223520" y="250613"/>
            <a:ext cx="11704320" cy="6163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E250D2-0329-4CE4-9F5B-0CB9E4B90580}"/>
              </a:ext>
            </a:extLst>
          </p:cNvPr>
          <p:cNvCxnSpPr>
            <a:cxnSpLocks/>
          </p:cNvCxnSpPr>
          <p:nvPr/>
        </p:nvCxnSpPr>
        <p:spPr>
          <a:xfrm flipV="1">
            <a:off x="0" y="338667"/>
            <a:ext cx="11689724" cy="61705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2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酱：有吗？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酱：这里太热了，赶紧去找餐厅吃午饭吧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12124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0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3059668"/>
            <a:ext cx="7371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酱：可能是因为昨天晚上我用了新的洗发露吧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酱：你喜欢就好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酱：嗨，咱还是赶紧吃午饭去吧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酱加快了步伐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8C356E-C781-2F34-24AE-1467EFB166FF}"/>
              </a:ext>
            </a:extLst>
          </p:cNvPr>
          <p:cNvSpPr txBox="1"/>
          <p:nvPr/>
        </p:nvSpPr>
        <p:spPr>
          <a:xfrm>
            <a:off x="2277778" y="1811177"/>
            <a:ext cx="78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</a:t>
            </a:r>
            <a:r>
              <a:rPr lang="en-US" altLang="zh-CN" dirty="0"/>
              <a:t>D091</a:t>
            </a:r>
            <a:r>
              <a:rPr lang="zh-CN" altLang="en-US" dirty="0"/>
              <a:t>    改变立绘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682A7C-2351-7D5C-DC38-D95A5206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8" y="1083089"/>
            <a:ext cx="1025106" cy="18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BDF877-2C35-E9CC-EC0F-76B042A5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-6578"/>
            <a:ext cx="3847643" cy="2166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211246-B061-5D38-0651-4F70E7DB403B}"/>
              </a:ext>
            </a:extLst>
          </p:cNvPr>
          <p:cNvSpPr txBox="1"/>
          <p:nvPr/>
        </p:nvSpPr>
        <p:spPr>
          <a:xfrm>
            <a:off x="9622128" y="227197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ETC_BK017D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97312" y="2526816"/>
            <a:ext cx="737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旁白：两人出发前往附近的商业街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37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旁白：和北理工的另一个校区不同，中关村附近还是有很多商业街的</a:t>
            </a:r>
            <a:endParaRPr lang="en-US" altLang="zh-CN" dirty="0"/>
          </a:p>
          <a:p>
            <a:r>
              <a:rPr lang="zh-CN" altLang="en-US" dirty="0"/>
              <a:t>旁白：可能因为今天是工作日，所以来逛街的人并不多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酱：你有什么想吃的吗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1FDB71-D213-29D2-E551-D0F969D1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235200"/>
            <a:ext cx="485676" cy="899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1E82DE-9E11-FDAB-767E-A1C22651B3AB}"/>
              </a:ext>
            </a:extLst>
          </p:cNvPr>
          <p:cNvSpPr txBox="1"/>
          <p:nvPr/>
        </p:nvSpPr>
        <p:spPr>
          <a:xfrm>
            <a:off x="1365763" y="3549056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  显示立绘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291B1-1A7A-A37A-8CDD-3724BF852A9D}"/>
              </a:ext>
            </a:extLst>
          </p:cNvPr>
          <p:cNvSpPr/>
          <p:nvPr/>
        </p:nvSpPr>
        <p:spPr>
          <a:xfrm>
            <a:off x="703891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去吃火锅吧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22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9F941-262E-E88B-FBA0-A70F83BE8FAB}"/>
              </a:ext>
            </a:extLst>
          </p:cNvPr>
          <p:cNvSpPr/>
          <p:nvPr/>
        </p:nvSpPr>
        <p:spPr>
          <a:xfrm>
            <a:off x="4132343" y="5289047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去吃西餐吧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23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6B6DFE-D15B-4C90-E30B-0AEB0670DCF6}"/>
              </a:ext>
            </a:extLst>
          </p:cNvPr>
          <p:cNvSpPr/>
          <p:nvPr/>
        </p:nvSpPr>
        <p:spPr>
          <a:xfrm>
            <a:off x="7823931" y="5289046"/>
            <a:ext cx="3032650" cy="103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我都随便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24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0483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酱：火锅嘛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酱：平时我挺爱吃火锅的，只不过最近有点上火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酱：咱去吃西餐怎么样</a:t>
            </a:r>
            <a:endParaRPr lang="en-US" altLang="zh-CN" dirty="0"/>
          </a:p>
          <a:p>
            <a:r>
              <a:rPr lang="zh-CN" altLang="en-US" dirty="0"/>
              <a:t>我：好，出发！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4206-6F8D-7B4C-7AA5-7E9C1E4E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5A1CF8-9C71-2AC5-9FC0-772673C2BAF0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6408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酱：好耶，我知道附近有一家不错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</p:spTree>
    <p:extLst>
      <p:ext uri="{BB962C8B-B14F-4D97-AF65-F5344CB8AC3E}">
        <p14:creationId xmlns:p14="http://schemas.microsoft.com/office/powerpoint/2010/main" val="348869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927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酱：啊这，我想想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酱：我知道附近有家西餐不错</a:t>
            </a:r>
            <a:endParaRPr lang="en-US" altLang="zh-CN" dirty="0"/>
          </a:p>
          <a:p>
            <a:r>
              <a:rPr lang="zh-CN" altLang="en-US" dirty="0"/>
              <a:t>我：出发！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25</a:t>
            </a:r>
            <a:r>
              <a:rPr lang="zh-CN" altLang="en-US" dirty="0"/>
              <a:t>，黑幕转场）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D5275-86A3-A796-2EFA-8F0B946F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5" y="0"/>
            <a:ext cx="2772257" cy="156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B9D2B-EF01-0882-7424-8A89E252F240}"/>
              </a:ext>
            </a:extLst>
          </p:cNvPr>
          <p:cNvSpPr txBox="1"/>
          <p:nvPr/>
        </p:nvSpPr>
        <p:spPr>
          <a:xfrm>
            <a:off x="10002056" y="156074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ETC_BK018D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F379C-8CD8-B02C-B62E-2F7DDBC6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5" y="822084"/>
            <a:ext cx="797815" cy="1477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E6EB23-75D6-DFEE-CC6A-AFB59A9EE5E4}"/>
              </a:ext>
            </a:extLst>
          </p:cNvPr>
          <p:cNvSpPr txBox="1"/>
          <p:nvPr/>
        </p:nvSpPr>
        <p:spPr>
          <a:xfrm>
            <a:off x="2189710" y="1470157"/>
            <a:ext cx="80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ST01C_A070    改变立绘</a:t>
            </a:r>
          </a:p>
        </p:txBody>
      </p:sp>
    </p:spTree>
    <p:extLst>
      <p:ext uri="{BB962C8B-B14F-4D97-AF65-F5344CB8AC3E}">
        <p14:creationId xmlns:p14="http://schemas.microsoft.com/office/powerpoint/2010/main" val="3854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296883" y="885894"/>
            <a:ext cx="10758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无立绘</a:t>
            </a:r>
            <a:endParaRPr lang="en-US" altLang="zh-CN" dirty="0"/>
          </a:p>
          <a:p>
            <a:r>
              <a:rPr lang="zh-CN" altLang="en-US" dirty="0"/>
              <a:t>旁白：西餐店开着空调，非常舒适</a:t>
            </a:r>
            <a:endParaRPr lang="en-US" altLang="zh-CN" dirty="0"/>
          </a:p>
          <a:p>
            <a:r>
              <a:rPr lang="zh-CN" altLang="en-US" dirty="0"/>
              <a:t>旁白：来吃饭的人很少，这里没有城市的嘈杂感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酱：芜湖，好久没吃西餐了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酱：之前印象中的西餐还是很不健康的食品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酱：但是最近几年好多西餐店都开始向精致与轻奢转型了呢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酱品尝了一口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</a:rPr>
              <a:t>香煎西葫芦佐柠檬乳酪和榛子青酱，并表示好吃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</a:rPr>
              <a:t>我</a:t>
            </a:r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：（为什么有些西餐店的菜名这么长）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TT Commons"/>
                <a:sym typeface="Wingdings" panose="05000000000000000000" pitchFamily="2" charset="2"/>
              </a:rPr>
              <a:t>我：（算了，尝一口那个黄桃鹅肝吧，这可是在学校里吃不到的东西）</a:t>
            </a:r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TT Commons"/>
                <a:sym typeface="Wingdings" panose="05000000000000000000" pitchFamily="2" charset="2"/>
              </a:rPr>
              <a:t>我：（！！！口感竟如此绵密丝滑）</a:t>
            </a:r>
            <a:endParaRPr lang="en-US" altLang="zh-CN" dirty="0">
              <a:solidFill>
                <a:srgbClr val="212121"/>
              </a:solidFill>
              <a:latin typeface="TT Commons"/>
              <a:sym typeface="Wingdings" panose="05000000000000000000" pitchFamily="2" charset="2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TT Commons"/>
              <a:sym typeface="Wingdings" panose="05000000000000000000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B23CE-753C-4CC9-838D-4F98A225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1821819"/>
            <a:ext cx="630458" cy="1167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202780" y="2295726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ST01C_B020   立绘出现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14E-AE03-4770-8FA8-A707FCF5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5014189"/>
            <a:ext cx="733179" cy="1357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6D310B-2C1B-4871-AA34-16F039EB7469}"/>
              </a:ext>
            </a:extLst>
          </p:cNvPr>
          <p:cNvSpPr txBox="1"/>
          <p:nvPr/>
        </p:nvSpPr>
        <p:spPr>
          <a:xfrm>
            <a:off x="296883" y="6404642"/>
            <a:ext cx="716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酱：也就现在暑假能大吃特吃，过几周开学了又得控制饮食了呢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BC00F-9938-42F2-83D6-B5815070D274}"/>
              </a:ext>
            </a:extLst>
          </p:cNvPr>
          <p:cNvSpPr txBox="1"/>
          <p:nvPr/>
        </p:nvSpPr>
        <p:spPr>
          <a:xfrm>
            <a:off x="1202780" y="5508343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ST01C_B010</a:t>
            </a:r>
            <a:r>
              <a:rPr lang="en-US" altLang="zh-CN" dirty="0"/>
              <a:t>   </a:t>
            </a:r>
            <a:r>
              <a:rPr lang="zh-CN" altLang="en-US" dirty="0"/>
              <a:t>改立绘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14D0D-9186-420D-8CA2-81DA6E7D491C}"/>
              </a:ext>
            </a:extLst>
          </p:cNvPr>
          <p:cNvSpPr/>
          <p:nvPr/>
        </p:nvSpPr>
        <p:spPr>
          <a:xfrm>
            <a:off x="8258428" y="2521988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你太瘦了，还是得多吃点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CDA140-6FEE-4772-91A9-7FB43D6ADB05}"/>
              </a:ext>
            </a:extLst>
          </p:cNvPr>
          <p:cNvSpPr/>
          <p:nvPr/>
        </p:nvSpPr>
        <p:spPr>
          <a:xfrm>
            <a:off x="8258427" y="3729923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哈哈，学校食堂的菜比这更油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25.2</a:t>
            </a:r>
            <a:r>
              <a:rPr lang="zh-CN" altLang="en-US" dirty="0"/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88303-D247-4E9B-AA46-FF286824AAF6}"/>
              </a:ext>
            </a:extLst>
          </p:cNvPr>
          <p:cNvSpPr/>
          <p:nvPr/>
        </p:nvSpPr>
        <p:spPr>
          <a:xfrm>
            <a:off x="8258426" y="4916360"/>
            <a:ext cx="3427255" cy="9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开学以后马上就冬天嘞，穿的多不怕胖，哈哈哈</a:t>
            </a:r>
            <a:endParaRPr lang="en-US" altLang="zh-CN" dirty="0"/>
          </a:p>
          <a:p>
            <a:pPr algn="ctr"/>
            <a:r>
              <a:rPr lang="zh-CN" altLang="en-US" dirty="0"/>
              <a:t>（跳转场景</a:t>
            </a:r>
            <a:r>
              <a:rPr lang="en-US" altLang="zh-CN" dirty="0"/>
              <a:t>25.3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085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8B270-DFCC-4855-B32B-FBB04ABA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1" y="1128090"/>
            <a:ext cx="703210" cy="1302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酱：你是不是喜欢丰满一些的女生呢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我：？？？什么跟什么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酱：哈哈哈，开个玩笑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酱：逗你可真有意思呢</a:t>
            </a:r>
            <a:endParaRPr lang="en-US" altLang="zh-CN" dirty="0"/>
          </a:p>
          <a:p>
            <a:r>
              <a:rPr lang="zh-CN" altLang="en-US" dirty="0"/>
              <a:t>我：好家伙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EA84AF-A1A0-41BC-87C1-52C73722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3" y="3556906"/>
            <a:ext cx="749088" cy="1387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E16A2-6F70-4E69-8180-998374F7D394}"/>
              </a:ext>
            </a:extLst>
          </p:cNvPr>
          <p:cNvSpPr txBox="1"/>
          <p:nvPr/>
        </p:nvSpPr>
        <p:spPr>
          <a:xfrm>
            <a:off x="1167531" y="411090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</p:spTree>
    <p:extLst>
      <p:ext uri="{BB962C8B-B14F-4D97-AF65-F5344CB8AC3E}">
        <p14:creationId xmlns:p14="http://schemas.microsoft.com/office/powerpoint/2010/main" val="72446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酱：呜呜呜，别提了</a:t>
            </a:r>
            <a:endParaRPr lang="en-US" altLang="zh-CN" dirty="0"/>
          </a:p>
          <a:p>
            <a:r>
              <a:rPr lang="zh-CN" altLang="en-US" dirty="0"/>
              <a:t>我：记得之前北食堂还有清淡饮食窗口</a:t>
            </a:r>
            <a:endParaRPr lang="en-US" altLang="zh-CN" dirty="0"/>
          </a:p>
          <a:p>
            <a:r>
              <a:rPr lang="zh-CN" altLang="en-US" dirty="0"/>
              <a:t>我：现在也没了，淦！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2"/>
            <a:ext cx="745559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360608" y="742819"/>
            <a:ext cx="9247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旁白：你醒了</a:t>
            </a:r>
            <a:endParaRPr lang="en-US" altLang="zh-CN" dirty="0"/>
          </a:p>
          <a:p>
            <a:r>
              <a:rPr lang="zh-CN" altLang="en-US" dirty="0"/>
              <a:t>旁白：看了一眼手机，设定好的闹钟还有</a:t>
            </a:r>
            <a:r>
              <a:rPr lang="en-US" altLang="zh-CN" dirty="0"/>
              <a:t>2</a:t>
            </a:r>
            <a:r>
              <a:rPr lang="zh-CN" altLang="en-US" dirty="0"/>
              <a:t>分钟响铃</a:t>
            </a:r>
            <a:endParaRPr lang="en-US" altLang="zh-CN" dirty="0"/>
          </a:p>
          <a:p>
            <a:r>
              <a:rPr lang="zh-CN" altLang="en-US" dirty="0"/>
              <a:t>我：芜湖！</a:t>
            </a:r>
            <a:endParaRPr lang="en-US" altLang="zh-CN" dirty="0"/>
          </a:p>
          <a:p>
            <a:r>
              <a:rPr lang="zh-CN" altLang="en-US" dirty="0"/>
              <a:t>我：今日日程：和</a:t>
            </a:r>
            <a:r>
              <a:rPr lang="en-US" altLang="zh-CN" dirty="0" err="1"/>
              <a:t>Sena</a:t>
            </a:r>
            <a:r>
              <a:rPr lang="zh-CN" altLang="en-US" dirty="0"/>
              <a:t>酱约会</a:t>
            </a:r>
            <a:endParaRPr lang="en-US" altLang="zh-CN" dirty="0"/>
          </a:p>
          <a:p>
            <a:r>
              <a:rPr lang="zh-CN" altLang="en-US" dirty="0"/>
              <a:t>旁白：你蹭的一下起了床</a:t>
            </a:r>
            <a:endParaRPr lang="en-US" altLang="zh-CN" dirty="0"/>
          </a:p>
          <a:p>
            <a:r>
              <a:rPr lang="zh-CN" altLang="en-US" dirty="0"/>
              <a:t>我：我决定好了，今天就要给这件事情做个了结</a:t>
            </a:r>
            <a:endParaRPr lang="en-US" altLang="zh-CN" dirty="0"/>
          </a:p>
          <a:p>
            <a:r>
              <a:rPr lang="zh-CN" altLang="en-US" dirty="0"/>
              <a:t>我：遥想四年前，我跟她还是同一所高中</a:t>
            </a:r>
            <a:endParaRPr lang="en-US" altLang="zh-CN" dirty="0"/>
          </a:p>
          <a:p>
            <a:r>
              <a:rPr lang="zh-CN" altLang="en-US" dirty="0"/>
              <a:t>我：虽然不是同班的吧，但也算是有缘分了</a:t>
            </a:r>
            <a:endParaRPr lang="en-US" altLang="zh-CN" dirty="0"/>
          </a:p>
          <a:p>
            <a:r>
              <a:rPr lang="zh-CN" altLang="en-US" dirty="0"/>
              <a:t>我：没想到她竟然也考来了北理工</a:t>
            </a:r>
            <a:endParaRPr lang="en-US" altLang="zh-CN" dirty="0"/>
          </a:p>
          <a:p>
            <a:r>
              <a:rPr lang="zh-CN" altLang="en-US" dirty="0"/>
              <a:t>旁白：你利索地穿上了衣服，来到镜子面前，看了看自己</a:t>
            </a:r>
            <a:endParaRPr lang="en-US" altLang="zh-CN" dirty="0"/>
          </a:p>
          <a:p>
            <a:r>
              <a:rPr lang="zh-CN" altLang="en-US" dirty="0"/>
              <a:t>我：哈哈</a:t>
            </a:r>
            <a:endParaRPr lang="en-US" altLang="zh-CN" dirty="0"/>
          </a:p>
          <a:p>
            <a:r>
              <a:rPr lang="zh-CN" altLang="en-US" dirty="0"/>
              <a:t>我：虽然我很优秀，但是没想到我竟然有一天也能跟女生约会呢</a:t>
            </a:r>
            <a:endParaRPr lang="en-US" altLang="zh-CN" dirty="0"/>
          </a:p>
          <a:p>
            <a:r>
              <a:rPr lang="zh-CN" altLang="en-US" dirty="0"/>
              <a:t>我：从小到大，都没咋跟女生说过话，更别提有什么异性朋友了</a:t>
            </a:r>
            <a:endParaRPr lang="en-US" altLang="zh-CN" dirty="0"/>
          </a:p>
          <a:p>
            <a:r>
              <a:rPr lang="zh-CN" altLang="en-US" dirty="0"/>
              <a:t>我：大学刚入学的时候我倒是勇了一把，去主动和</a:t>
            </a:r>
            <a:r>
              <a:rPr lang="en-US" altLang="zh-CN" dirty="0" err="1"/>
              <a:t>Sena</a:t>
            </a:r>
            <a:r>
              <a:rPr lang="zh-CN" altLang="en-US" dirty="0"/>
              <a:t>酱套近乎</a:t>
            </a:r>
            <a:endParaRPr lang="en-US" altLang="zh-CN" dirty="0"/>
          </a:p>
          <a:p>
            <a:r>
              <a:rPr lang="zh-CN" altLang="en-US" dirty="0"/>
              <a:t>我：现在来看情况还不错，跟她是很好的朋友了</a:t>
            </a:r>
            <a:endParaRPr lang="en-US" altLang="zh-CN" dirty="0"/>
          </a:p>
          <a:p>
            <a:r>
              <a:rPr lang="zh-CN" altLang="en-US" dirty="0"/>
              <a:t>我：而且我们还都选了计算机专业</a:t>
            </a:r>
            <a:endParaRPr lang="en-US" altLang="zh-CN" dirty="0"/>
          </a:p>
          <a:p>
            <a:r>
              <a:rPr lang="zh-CN" altLang="en-US" dirty="0"/>
              <a:t>旁白：你简单地洗漱了一下</a:t>
            </a:r>
            <a:endParaRPr lang="en-US" altLang="zh-CN" dirty="0"/>
          </a:p>
          <a:p>
            <a:r>
              <a:rPr lang="zh-CN" altLang="en-US" dirty="0"/>
              <a:t>旁白：按理说今天应该精致地打扮一下自己</a:t>
            </a:r>
            <a:endParaRPr lang="en-US" altLang="zh-CN" dirty="0"/>
          </a:p>
          <a:p>
            <a:r>
              <a:rPr lang="zh-CN" altLang="en-US" dirty="0"/>
              <a:t>旁白：但是你没有打扮自己的经验，每天都是随便从衣柜里抓来衣服穿</a:t>
            </a:r>
            <a:endParaRPr lang="en-US" altLang="zh-CN" dirty="0"/>
          </a:p>
          <a:p>
            <a:r>
              <a:rPr lang="zh-CN" altLang="en-US" dirty="0"/>
              <a:t>旁白：你背上了书包，站在了门口</a:t>
            </a:r>
            <a:endParaRPr lang="en-US" altLang="zh-CN" dirty="0"/>
          </a:p>
          <a:p>
            <a:r>
              <a:rPr lang="zh-CN" altLang="en-US" dirty="0"/>
              <a:t>我：今天，就要把事情了结！希望到最后不要连朋友也做不成了哈哈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BF91A-4549-4634-A01F-6E058BE0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6" y="0"/>
            <a:ext cx="3151086" cy="17740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62E45-638A-48E8-9F6D-8400031106CF}"/>
              </a:ext>
            </a:extLst>
          </p:cNvPr>
          <p:cNvSpPr txBox="1"/>
          <p:nvPr/>
        </p:nvSpPr>
        <p:spPr>
          <a:xfrm>
            <a:off x="9591040" y="177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ETC_BK023D</a:t>
            </a:r>
          </a:p>
        </p:txBody>
      </p:sp>
    </p:spTree>
    <p:extLst>
      <p:ext uri="{BB962C8B-B14F-4D97-AF65-F5344CB8AC3E}">
        <p14:creationId xmlns:p14="http://schemas.microsoft.com/office/powerpoint/2010/main" val="959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ST01C_B060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酱：怕就怕脸先胖起来嘛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酱：女生这些事，说了你也不懂</a:t>
            </a:r>
            <a:endParaRPr lang="en-US" altLang="zh-CN" dirty="0"/>
          </a:p>
          <a:p>
            <a:r>
              <a:rPr lang="zh-CN" altLang="en-US" dirty="0"/>
              <a:t>我：哈哈哈确实，我的体重是个常数，吃多吃少都一样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25.4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66F92-38ED-4CA5-9E22-8870FF9E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1174171"/>
            <a:ext cx="764407" cy="14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ST01C_A060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475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酱：话说回来，感觉下学期怎么着也会瘦下来呢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酱：大二开始了，专业课变多，都比大一的课更难了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酱：最近肝这个互联网应用开发大作业都快肝吐了</a:t>
            </a:r>
            <a:endParaRPr lang="en-US" altLang="zh-CN" dirty="0"/>
          </a:p>
          <a:p>
            <a:r>
              <a:rPr lang="zh-CN" altLang="en-US" dirty="0"/>
              <a:t>我：慌过么，专业课至少是自己感兴趣的，不像大一学什么生物化学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酱：你这是学过</a:t>
            </a:r>
            <a:r>
              <a:rPr lang="en-US" altLang="zh-CN" dirty="0"/>
              <a:t>ACM</a:t>
            </a:r>
            <a:r>
              <a:rPr lang="zh-CN" altLang="en-US" dirty="0"/>
              <a:t>才感觉这么胸有成竹吧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酱：我可没你那么巨，其实心里压力还蛮大的，感觉要寄了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1BF44-3D0D-44B1-86A4-786E3305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" y="1086333"/>
            <a:ext cx="841999" cy="155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8497-5413-4EA8-A0B7-A1AC86BA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853043"/>
            <a:ext cx="808570" cy="1497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94D659-D722-432E-920D-CD57E399BDD4}"/>
              </a:ext>
            </a:extLst>
          </p:cNvPr>
          <p:cNvSpPr txBox="1"/>
          <p:nvPr/>
        </p:nvSpPr>
        <p:spPr>
          <a:xfrm>
            <a:off x="1167531" y="44169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ST01C_C120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0E7C-653C-42C5-A2BD-85BEE0C64F80}"/>
              </a:ext>
            </a:extLst>
          </p:cNvPr>
          <p:cNvSpPr/>
          <p:nvPr/>
        </p:nvSpPr>
        <p:spPr>
          <a:xfrm>
            <a:off x="8124429" y="2387212"/>
            <a:ext cx="3323020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凡起来了是吧，您上学期</a:t>
            </a:r>
            <a:r>
              <a:rPr lang="en-US" altLang="zh-CN" dirty="0"/>
              <a:t>GPA</a:t>
            </a:r>
            <a:r>
              <a:rPr lang="zh-CN" altLang="en-US" dirty="0"/>
              <a:t>可比我高呢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FB4C33-FD8C-4B46-BA96-B82DCD1C46EC}"/>
              </a:ext>
            </a:extLst>
          </p:cNvPr>
          <p:cNvSpPr/>
          <p:nvPr/>
        </p:nvSpPr>
        <p:spPr>
          <a:xfrm>
            <a:off x="8124429" y="3547833"/>
            <a:ext cx="3323021" cy="97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不是有我吗，有问题来问我就行了，稳！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25.6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134FE1-9904-439E-8100-442212BCD6C6}"/>
              </a:ext>
            </a:extLst>
          </p:cNvPr>
          <p:cNvSpPr/>
          <p:nvPr/>
        </p:nvSpPr>
        <p:spPr>
          <a:xfrm>
            <a:off x="8124428" y="4840380"/>
            <a:ext cx="3323021" cy="10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保持学习节奏，别乱了阵脚，脚踏实地，目标放低，稳！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25.7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A9815-8A8C-4FAA-877E-BB751A671887}"/>
              </a:ext>
            </a:extLst>
          </p:cNvPr>
          <p:cNvSpPr txBox="1"/>
          <p:nvPr/>
        </p:nvSpPr>
        <p:spPr>
          <a:xfrm>
            <a:off x="10547412" y="6101111"/>
            <a:ext cx="4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（干扰选项，两个选项其实都行哈哈）</a:t>
            </a:r>
          </a:p>
        </p:txBody>
      </p:sp>
    </p:spTree>
    <p:extLst>
      <p:ext uri="{BB962C8B-B14F-4D97-AF65-F5344CB8AC3E}">
        <p14:creationId xmlns:p14="http://schemas.microsoft.com/office/powerpoint/2010/main" val="268879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ST01C_D130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307127" y="2645478"/>
            <a:ext cx="7608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酱：我是真的慌了，你要说我凡就随你吧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酱：就是因为不想跟你们卷，我才不想进拔尖班的好吧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酱：明明我这</a:t>
            </a:r>
            <a:r>
              <a:rPr lang="en-US" altLang="zh-CN" dirty="0"/>
              <a:t>GPA</a:t>
            </a:r>
            <a:r>
              <a:rPr lang="zh-CN" altLang="en-US" dirty="0"/>
              <a:t>稳进的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DB11B-B449-460A-BB0C-89129F0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7" y="876628"/>
            <a:ext cx="955248" cy="1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ST01C_C040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酱：既然你说能帮我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酱：我这有几个懒得调的代码还没提交，你帮我</a:t>
            </a:r>
            <a:r>
              <a:rPr lang="en-US" altLang="zh-CN" dirty="0"/>
              <a:t>debug</a:t>
            </a:r>
            <a:r>
              <a:rPr lang="zh-CN" altLang="en-US" dirty="0"/>
              <a:t>了吧</a:t>
            </a:r>
            <a:endParaRPr lang="en-US" altLang="zh-CN" dirty="0"/>
          </a:p>
          <a:p>
            <a:r>
              <a:rPr lang="zh-CN" altLang="en-US" dirty="0"/>
              <a:t>我：草（一种植物）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酱：哈哈，开个玩笑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2F4-E3C9-4E8E-B076-13C1C9A7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1" y="927094"/>
            <a:ext cx="920302" cy="1704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3F55C1-C6CD-41A7-9E22-D2F9EEE4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1" y="3429000"/>
            <a:ext cx="946158" cy="1752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2C471-6897-468C-912F-8AF84236BAEB}"/>
              </a:ext>
            </a:extLst>
          </p:cNvPr>
          <p:cNvSpPr txBox="1"/>
          <p:nvPr/>
        </p:nvSpPr>
        <p:spPr>
          <a:xfrm>
            <a:off x="1380094" y="4074714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ST01C_C030  改立绘</a:t>
            </a:r>
          </a:p>
        </p:txBody>
      </p:sp>
    </p:spTree>
    <p:extLst>
      <p:ext uri="{BB962C8B-B14F-4D97-AF65-F5344CB8AC3E}">
        <p14:creationId xmlns:p14="http://schemas.microsoft.com/office/powerpoint/2010/main" val="360223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C076-C118-4924-90F1-87A557B3E726}"/>
              </a:ext>
            </a:extLst>
          </p:cNvPr>
          <p:cNvSpPr txBox="1"/>
          <p:nvPr/>
        </p:nvSpPr>
        <p:spPr>
          <a:xfrm>
            <a:off x="1167531" y="1594498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ST01C_D020</a:t>
            </a:r>
            <a:r>
              <a:rPr lang="en-US" altLang="zh-CN" dirty="0"/>
              <a:t>  </a:t>
            </a:r>
            <a:r>
              <a:rPr lang="zh-CN" altLang="en-US" dirty="0"/>
              <a:t>改立绘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D1D83-F010-46C3-959B-F354E6B6C4F2}"/>
              </a:ext>
            </a:extLst>
          </p:cNvPr>
          <p:cNvSpPr txBox="1"/>
          <p:nvPr/>
        </p:nvSpPr>
        <p:spPr>
          <a:xfrm>
            <a:off x="286187" y="2656070"/>
            <a:ext cx="7608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酱：唉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酱：我也想有这种乐观心态呢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酱：可是课内学业简直太重要了，感觉投入的时间还不够多</a:t>
            </a:r>
            <a:endParaRPr lang="en-US" altLang="zh-CN" dirty="0"/>
          </a:p>
          <a:p>
            <a:r>
              <a:rPr lang="zh-CN" altLang="en-US" dirty="0"/>
              <a:t>我：说到底，你还是得赶紧逃离课内学业的内耗呢</a:t>
            </a:r>
            <a:endParaRPr lang="en-US" altLang="zh-CN" dirty="0"/>
          </a:p>
          <a:p>
            <a:r>
              <a:rPr lang="zh-CN" altLang="en-US" dirty="0"/>
              <a:t>我：没事赶紧去找导师做科研不香吗</a:t>
            </a:r>
            <a:endParaRPr lang="en-US" altLang="zh-CN" dirty="0"/>
          </a:p>
          <a:p>
            <a:r>
              <a:rPr lang="zh-CN" altLang="en-US" dirty="0"/>
              <a:t>我：反正你以后是想留在北理读完博士是吧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酱：话是这么说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酱：可能我还是高中思维吧</a:t>
            </a:r>
            <a:r>
              <a:rPr lang="en-US" altLang="zh-CN" dirty="0"/>
              <a:t>——</a:t>
            </a:r>
            <a:r>
              <a:rPr lang="zh-CN" altLang="en-US" dirty="0"/>
              <a:t>唯课内成绩至上</a:t>
            </a:r>
            <a:endParaRPr lang="en-US" altLang="zh-CN" dirty="0"/>
          </a:p>
          <a:p>
            <a:r>
              <a:rPr lang="zh-CN" altLang="en-US" dirty="0"/>
              <a:t>跳转至</a:t>
            </a:r>
            <a:r>
              <a:rPr lang="en-US" altLang="zh-CN" dirty="0"/>
              <a:t>25.8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7547-040A-4DBB-BB5C-B7F6D7F6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742334"/>
            <a:ext cx="983854" cy="182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E652D2-D2CB-4AE7-9075-75651EA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" y="4460318"/>
            <a:ext cx="801030" cy="14832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47E6FF-5B27-4979-8FB5-DD1D3AED0A55}"/>
              </a:ext>
            </a:extLst>
          </p:cNvPr>
          <p:cNvSpPr txBox="1"/>
          <p:nvPr/>
        </p:nvSpPr>
        <p:spPr>
          <a:xfrm>
            <a:off x="1167531" y="5130721"/>
            <a:ext cx="747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ST01C_D060  改立绘</a:t>
            </a:r>
          </a:p>
        </p:txBody>
      </p:sp>
    </p:spTree>
    <p:extLst>
      <p:ext uri="{BB962C8B-B14F-4D97-AF65-F5344CB8AC3E}">
        <p14:creationId xmlns:p14="http://schemas.microsoft.com/office/powerpoint/2010/main" val="373023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25.8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AE90D-FE30-83E6-5526-967A1722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1" y="0"/>
            <a:ext cx="2832204" cy="1594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18C8F-EC81-5781-C6FD-A733ED9B04A7}"/>
              </a:ext>
            </a:extLst>
          </p:cNvPr>
          <p:cNvSpPr txBox="1"/>
          <p:nvPr/>
        </p:nvSpPr>
        <p:spPr>
          <a:xfrm>
            <a:off x="8855836" y="170413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ETC_BK015D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B7A41-CEB3-41A3-A4E5-348C100C4B32}"/>
              </a:ext>
            </a:extLst>
          </p:cNvPr>
          <p:cNvSpPr txBox="1"/>
          <p:nvPr/>
        </p:nvSpPr>
        <p:spPr>
          <a:xfrm>
            <a:off x="481631" y="1500733"/>
            <a:ext cx="723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旁白：就这样，两人吃完了午饭</a:t>
            </a:r>
            <a:endParaRPr lang="en-US" altLang="zh-CN" dirty="0"/>
          </a:p>
          <a:p>
            <a:r>
              <a:rPr lang="zh-CN" altLang="en-US" dirty="0"/>
              <a:t>旁白：接下来，他们打算去商业街逛一逛</a:t>
            </a:r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1152558"/>
            <a:ext cx="107622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旁白：中关村被各种大学包围</a:t>
            </a:r>
            <a:endParaRPr lang="en-US" altLang="zh-CN" dirty="0"/>
          </a:p>
          <a:p>
            <a:r>
              <a:rPr lang="zh-CN" altLang="en-US" dirty="0"/>
              <a:t>旁白：所以这里有许多面向学生群体的接地气商场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酱：让我猜一猜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酱：你是不是没有陪女孩子逛过街</a:t>
            </a:r>
            <a:endParaRPr lang="en-US" altLang="zh-CN" dirty="0"/>
          </a:p>
          <a:p>
            <a:r>
              <a:rPr lang="zh-CN" altLang="en-US" dirty="0"/>
              <a:t>我：放过孩子吧，孩子单身十九年，怎么可能跟女孩子逛过街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酱：嘿嘿，今天就让我教教你怎么陪女生逛街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酱：万一你以后有女朋友了，你可得陪她逛街哦</a:t>
            </a:r>
            <a:endParaRPr lang="en-US" altLang="zh-CN" dirty="0"/>
          </a:p>
          <a:p>
            <a:r>
              <a:rPr lang="zh-CN" altLang="en-US" dirty="0"/>
              <a:t>我</a:t>
            </a:r>
            <a:r>
              <a:rPr lang="zh-CN" altLang="en-US" dirty="0">
                <a:sym typeface="Wingdings" panose="05000000000000000000" pitchFamily="2" charset="2"/>
              </a:rPr>
              <a:t>：（“万一”是吧</a:t>
            </a:r>
            <a:r>
              <a:rPr lang="en-US" altLang="zh-CN" dirty="0">
                <a:sym typeface="Wingdings" panose="05000000000000000000" pitchFamily="2" charset="2"/>
              </a:rPr>
              <a:t>…………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酱：好，那就从挑衣服开始吧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酱：你感觉我适合什么穿衣风格呢？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FE60-4612-47F3-A569-49A58B1C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1814945"/>
            <a:ext cx="675873" cy="12515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143DB-E395-44FA-A671-1CFDA3048DF0}"/>
              </a:ext>
            </a:extLst>
          </p:cNvPr>
          <p:cNvSpPr txBox="1"/>
          <p:nvPr/>
        </p:nvSpPr>
        <p:spPr>
          <a:xfrm>
            <a:off x="1841283" y="225604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立绘出现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606A5-8958-4FE6-9315-0FA4C4E23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3" y="4844472"/>
            <a:ext cx="541197" cy="1002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46C-DC2E-4058-BDC5-66592958B47E}"/>
              </a:ext>
            </a:extLst>
          </p:cNvPr>
          <p:cNvSpPr txBox="1"/>
          <p:nvPr/>
        </p:nvSpPr>
        <p:spPr>
          <a:xfrm>
            <a:off x="1841283" y="5160878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ST01C_D020  立绘出现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9CBC1-FA54-481C-A72D-DAC7A999CBC9}"/>
              </a:ext>
            </a:extLst>
          </p:cNvPr>
          <p:cNvSpPr/>
          <p:nvPr/>
        </p:nvSpPr>
        <p:spPr>
          <a:xfrm>
            <a:off x="9484339" y="1835650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贵气名媛风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05BCB-0456-4AE1-82F7-5BCF8B5F5C70}"/>
              </a:ext>
            </a:extLst>
          </p:cNvPr>
          <p:cNvSpPr/>
          <p:nvPr/>
        </p:nvSpPr>
        <p:spPr>
          <a:xfrm>
            <a:off x="7764701" y="1835649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文艺学院风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7D2902-0C47-44E9-B470-8D6F91D11FC5}"/>
              </a:ext>
            </a:extLst>
          </p:cNvPr>
          <p:cNvSpPr/>
          <p:nvPr/>
        </p:nvSpPr>
        <p:spPr>
          <a:xfrm>
            <a:off x="7764701" y="3761171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街头甜酷风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25BB9-CE99-4773-BEFB-56DBE63CFA93}"/>
              </a:ext>
            </a:extLst>
          </p:cNvPr>
          <p:cNvSpPr/>
          <p:nvPr/>
        </p:nvSpPr>
        <p:spPr>
          <a:xfrm>
            <a:off x="8978014" y="4804481"/>
            <a:ext cx="239195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最炫民族风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26.2</a:t>
            </a:r>
            <a:r>
              <a:rPr lang="zh-CN" altLang="en-US" dirty="0"/>
              <a:t>，好感值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95C03A-921A-4B0B-9A1C-64563DE299D7}"/>
              </a:ext>
            </a:extLst>
          </p:cNvPr>
          <p:cNvSpPr/>
          <p:nvPr/>
        </p:nvSpPr>
        <p:spPr>
          <a:xfrm>
            <a:off x="7764701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复古暗黑风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B66A9-BCB2-4210-8265-4BCBF2311536}"/>
              </a:ext>
            </a:extLst>
          </p:cNvPr>
          <p:cNvSpPr/>
          <p:nvPr/>
        </p:nvSpPr>
        <p:spPr>
          <a:xfrm>
            <a:off x="9484339" y="2787764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高雅御姐风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F31A1-A75B-41F2-B837-39DC221F8A73}"/>
              </a:ext>
            </a:extLst>
          </p:cNvPr>
          <p:cNvSpPr/>
          <p:nvPr/>
        </p:nvSpPr>
        <p:spPr>
          <a:xfrm>
            <a:off x="9484339" y="3754008"/>
            <a:ext cx="1379300" cy="8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新式国潮风</a:t>
            </a:r>
            <a:endParaRPr lang="en-US" altLang="zh-CN" dirty="0"/>
          </a:p>
          <a:p>
            <a:pPr algn="ctr"/>
            <a:r>
              <a:rPr lang="zh-CN" altLang="en-US" dirty="0"/>
              <a:t>跳转</a:t>
            </a:r>
            <a:r>
              <a:rPr lang="en-US" altLang="zh-CN" dirty="0"/>
              <a:t>26.1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酱：嗯哼？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</a:t>
            </a:r>
            <a:r>
              <a:rPr lang="en-US" altLang="zh-CN" dirty="0"/>
              <a:t>get</a:t>
            </a:r>
            <a:r>
              <a:rPr lang="zh-CN" altLang="en-US" dirty="0"/>
              <a:t>到了你的特殊</a:t>
            </a:r>
            <a:r>
              <a:rPr lang="en-US" altLang="zh-CN" dirty="0" err="1"/>
              <a:t>xp</a:t>
            </a:r>
            <a:r>
              <a:rPr lang="zh-CN" altLang="en-US" dirty="0"/>
              <a:t>，赚了</a:t>
            </a:r>
            <a:endParaRPr lang="en-US" altLang="zh-CN" dirty="0"/>
          </a:p>
          <a:p>
            <a:r>
              <a:rPr lang="zh-CN" altLang="en-US" dirty="0"/>
              <a:t>我：？？？</a:t>
            </a:r>
            <a:endParaRPr lang="en-US" altLang="zh-CN" dirty="0"/>
          </a:p>
          <a:p>
            <a:r>
              <a:rPr lang="zh-CN" altLang="en-US" dirty="0"/>
              <a:t>我：我有在认真回答！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酱：好好好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酱：我明白嘞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跳转至场景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6365C-268A-4F15-B8F9-81C7A00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4" y="894794"/>
            <a:ext cx="581101" cy="10760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4300DB-C90E-477F-969B-1FE33E5B2E01}"/>
              </a:ext>
            </a:extLst>
          </p:cNvPr>
          <p:cNvSpPr txBox="1"/>
          <p:nvPr/>
        </p:nvSpPr>
        <p:spPr>
          <a:xfrm>
            <a:off x="1557679" y="1259953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改立绘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97C18C2-7D3B-478D-8C00-F216C56B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3498280"/>
            <a:ext cx="637212" cy="1179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91D008E-5A83-45FE-BD56-C97AA9541B28}"/>
              </a:ext>
            </a:extLst>
          </p:cNvPr>
          <p:cNvSpPr txBox="1"/>
          <p:nvPr/>
        </p:nvSpPr>
        <p:spPr>
          <a:xfrm>
            <a:off x="1517073" y="3903582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ST01C_A020  改立绘</a:t>
            </a:r>
          </a:p>
        </p:txBody>
      </p:sp>
    </p:spTree>
    <p:extLst>
      <p:ext uri="{BB962C8B-B14F-4D97-AF65-F5344CB8AC3E}">
        <p14:creationId xmlns:p14="http://schemas.microsoft.com/office/powerpoint/2010/main" val="8334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572322" y="2168558"/>
            <a:ext cx="1076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酱：哼唧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酱：你不好好回答就算了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酱：以后你跟你女朋友出来逛街肯定完蛋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跳转到场景</a:t>
            </a:r>
            <a:r>
              <a:rPr lang="en-US" altLang="zh-CN" dirty="0"/>
              <a:t>26.3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5" y="170363"/>
            <a:ext cx="2281269" cy="1288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6AC68-1F9E-487E-8314-A42C561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8" y="907568"/>
            <a:ext cx="683393" cy="12654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ADFC89-8430-489A-8795-8ED672EC382D}"/>
              </a:ext>
            </a:extLst>
          </p:cNvPr>
          <p:cNvSpPr txBox="1"/>
          <p:nvPr/>
        </p:nvSpPr>
        <p:spPr>
          <a:xfrm>
            <a:off x="2071255" y="1390437"/>
            <a:ext cx="765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ST01C_A100  改立绘</a:t>
            </a:r>
          </a:p>
        </p:txBody>
      </p:sp>
    </p:spTree>
    <p:extLst>
      <p:ext uri="{BB962C8B-B14F-4D97-AF65-F5344CB8AC3E}">
        <p14:creationId xmlns:p14="http://schemas.microsoft.com/office/powerpoint/2010/main" val="17337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9474FD-EA6A-B9F1-8874-4FF0B6006D08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26.3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94479-51CD-013E-CB55-ADAE9DF4D9D9}"/>
              </a:ext>
            </a:extLst>
          </p:cNvPr>
          <p:cNvSpPr txBox="1"/>
          <p:nvPr/>
        </p:nvSpPr>
        <p:spPr>
          <a:xfrm>
            <a:off x="624950" y="2533394"/>
            <a:ext cx="1076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去掉立绘</a:t>
            </a:r>
            <a:endParaRPr lang="en-US" altLang="zh-CN" dirty="0"/>
          </a:p>
          <a:p>
            <a:r>
              <a:rPr lang="zh-CN" altLang="en-US" dirty="0"/>
              <a:t>旁白：之后，你们逛了很多家店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旁白：你们走到了一个广场，发现广场上有一群人聚集</a:t>
            </a:r>
            <a:endParaRPr lang="en-US" altLang="zh-CN" dirty="0"/>
          </a:p>
          <a:p>
            <a:r>
              <a:rPr lang="zh-CN" altLang="en-US" dirty="0"/>
              <a:t>我：那是啥，过去看看吧</a:t>
            </a:r>
            <a:endParaRPr lang="en-US" altLang="zh-CN" dirty="0"/>
          </a:p>
          <a:p>
            <a:r>
              <a:rPr lang="zh-CN" altLang="en-US" dirty="0"/>
              <a:t>旁白：你们走过去，发现是商场在举办活动</a:t>
            </a:r>
            <a:endParaRPr lang="en-US" altLang="zh-CN" dirty="0"/>
          </a:p>
          <a:p>
            <a:r>
              <a:rPr lang="zh-CN" altLang="en-US" dirty="0"/>
              <a:t>活动主持人</a:t>
            </a:r>
            <a:r>
              <a:rPr lang="zh-CN" altLang="en-US" dirty="0">
                <a:sym typeface="Wingdings" panose="05000000000000000000" pitchFamily="2" charset="2"/>
              </a:rPr>
              <a:t>：（大声呼喊）</a:t>
            </a:r>
            <a:r>
              <a:rPr lang="zh-CN" altLang="en-US" dirty="0"/>
              <a:t>在商场消费的顾客，可以参与小游戏的游玩，获胜两场者可以获得精美礼品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酱：呕吼？你要不要试试去，正好给我们这趟留个纪念品呢</a:t>
            </a:r>
            <a:endParaRPr lang="en-US" altLang="zh-CN" dirty="0"/>
          </a:p>
          <a:p>
            <a:r>
              <a:rPr lang="zh-CN" altLang="en-US" dirty="0"/>
              <a:t>我：交给我吧！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27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07CD7-6251-0A3F-FBC6-E7ADF98EE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1" y="170363"/>
            <a:ext cx="2144633" cy="12117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C3709-0D54-9186-0B55-EE8B0C86193C}"/>
              </a:ext>
            </a:extLst>
          </p:cNvPr>
          <p:cNvSpPr txBox="1"/>
          <p:nvPr/>
        </p:nvSpPr>
        <p:spPr>
          <a:xfrm>
            <a:off x="9210005" y="140377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BK016D</a:t>
            </a:r>
          </a:p>
        </p:txBody>
      </p:sp>
    </p:spTree>
    <p:extLst>
      <p:ext uri="{BB962C8B-B14F-4D97-AF65-F5344CB8AC3E}">
        <p14:creationId xmlns:p14="http://schemas.microsoft.com/office/powerpoint/2010/main" val="38549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38EDF3-1204-C8BE-C3D2-A6627E39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21" y="0"/>
            <a:ext cx="2916679" cy="1642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4EB92-9D90-351A-5E5A-8F86A2A4C3D1}"/>
              </a:ext>
            </a:extLst>
          </p:cNvPr>
          <p:cNvSpPr txBox="1"/>
          <p:nvPr/>
        </p:nvSpPr>
        <p:spPr>
          <a:xfrm>
            <a:off x="360608" y="373487"/>
            <a:ext cx="50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F21BC1-130B-EDEF-6ED1-AA55882FED13}"/>
              </a:ext>
            </a:extLst>
          </p:cNvPr>
          <p:cNvSpPr txBox="1"/>
          <p:nvPr/>
        </p:nvSpPr>
        <p:spPr>
          <a:xfrm>
            <a:off x="669701" y="1970468"/>
            <a:ext cx="9247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：你和</a:t>
            </a:r>
            <a:r>
              <a:rPr lang="en-US" altLang="zh-CN" dirty="0" err="1">
                <a:sym typeface="Wingdings" panose="05000000000000000000" pitchFamily="2" charset="2"/>
              </a:rPr>
              <a:t>Sena</a:t>
            </a:r>
            <a:r>
              <a:rPr lang="zh-CN" altLang="en-US" dirty="0">
                <a:sym typeface="Wingdings" panose="05000000000000000000" pitchFamily="2" charset="2"/>
              </a:rPr>
              <a:t>酱约在了学校门口见面，嗯，当然是中关村校区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………………</a:t>
            </a:r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酱怎么还没到，都已经迟到半个小时了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</a:t>
            </a:r>
            <a:r>
              <a:rPr lang="zh-CN" altLang="en-US" dirty="0">
                <a:sym typeface="Wingdings" panose="05000000000000000000" pitchFamily="2" charset="2"/>
              </a:rPr>
              <a:t>：身后传来急促的脚步声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跳转至场景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BA8FB-A7D4-BD1A-20B0-E8CF7CED0FF6}"/>
              </a:ext>
            </a:extLst>
          </p:cNvPr>
          <p:cNvSpPr txBox="1"/>
          <p:nvPr/>
        </p:nvSpPr>
        <p:spPr>
          <a:xfrm>
            <a:off x="9916732" y="164205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ETC_BK008D</a:t>
            </a:r>
          </a:p>
        </p:txBody>
      </p:sp>
    </p:spTree>
    <p:extLst>
      <p:ext uri="{BB962C8B-B14F-4D97-AF65-F5344CB8AC3E}">
        <p14:creationId xmlns:p14="http://schemas.microsoft.com/office/powerpoint/2010/main" val="13394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80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游戏结束后跳转到场景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51B7DE-4EF2-E8C0-07D3-A6C6F76AC9B4}"/>
              </a:ext>
            </a:extLst>
          </p:cNvPr>
          <p:cNvSpPr txBox="1"/>
          <p:nvPr/>
        </p:nvSpPr>
        <p:spPr>
          <a:xfrm>
            <a:off x="3013655" y="2427668"/>
            <a:ext cx="367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这个场景是小游戏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游戏结束后跳转到场景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03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A1C99-05BA-E610-4C46-BD0F9E267276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29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38DD1-3CC0-4F89-AEFC-A3C524E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41" y="233959"/>
            <a:ext cx="2707614" cy="15304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7A18A7-663B-4E66-4AC0-4DAE8099AB23}"/>
              </a:ext>
            </a:extLst>
          </p:cNvPr>
          <p:cNvSpPr txBox="1"/>
          <p:nvPr/>
        </p:nvSpPr>
        <p:spPr>
          <a:xfrm>
            <a:off x="9512658" y="191781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ETC_BK016E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3DF7CB-76D3-A6C6-1CB9-E0B1FEFD9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8" y="999182"/>
            <a:ext cx="755391" cy="13987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9C78CA-F4A4-58A0-83BC-D3AAA43A284B}"/>
              </a:ext>
            </a:extLst>
          </p:cNvPr>
          <p:cNvSpPr txBox="1"/>
          <p:nvPr/>
        </p:nvSpPr>
        <p:spPr>
          <a:xfrm>
            <a:off x="1962013" y="1506539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ST01C_B030     立绘出现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AF9954-E22E-B37E-83C6-A83A018117ED}"/>
              </a:ext>
            </a:extLst>
          </p:cNvPr>
          <p:cNvSpPr txBox="1"/>
          <p:nvPr/>
        </p:nvSpPr>
        <p:spPr>
          <a:xfrm>
            <a:off x="802567" y="2374609"/>
            <a:ext cx="8894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酱：哇偶，这种小游戏难不到你嘛</a:t>
            </a:r>
            <a:endParaRPr lang="en-US" altLang="zh-CN" dirty="0"/>
          </a:p>
          <a:p>
            <a:r>
              <a:rPr lang="zh-CN" altLang="en-US" dirty="0"/>
              <a:t>我：必须的，我可是北京理工大学的优秀学子，哈哈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酱拆开了礼品包</a:t>
            </a:r>
            <a:endParaRPr lang="en-US" altLang="zh-CN" dirty="0"/>
          </a:p>
          <a:p>
            <a:r>
              <a:rPr lang="zh-CN" altLang="en-US" dirty="0"/>
              <a:t>旁白：里边是一对情侣项链</a:t>
            </a:r>
            <a:endParaRPr lang="en-US" altLang="zh-CN" dirty="0"/>
          </a:p>
          <a:p>
            <a:r>
              <a:rPr lang="zh-CN" altLang="en-US" dirty="0"/>
              <a:t>活动主持人：哈哈，这份礼物是专门为情侣获奖人准备的</a:t>
            </a:r>
            <a:endParaRPr lang="en-US" altLang="zh-CN" dirty="0"/>
          </a:p>
          <a:p>
            <a:r>
              <a:rPr lang="zh-CN" altLang="en-US" dirty="0"/>
              <a:t>活动主持人：因为“项链”的谐音是“相恋”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4C573A-E171-E905-43AC-265FD226C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6" y="4167035"/>
            <a:ext cx="664337" cy="12301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D4973A-0D55-F1BC-547F-522C14FFFAF4}"/>
              </a:ext>
            </a:extLst>
          </p:cNvPr>
          <p:cNvSpPr txBox="1"/>
          <p:nvPr/>
        </p:nvSpPr>
        <p:spPr>
          <a:xfrm>
            <a:off x="1792989" y="4669873"/>
            <a:ext cx="78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ST01C_B081      立绘改变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402F2-EE7E-13E8-991D-BFC9F8C0D373}"/>
              </a:ext>
            </a:extLst>
          </p:cNvPr>
          <p:cNvSpPr txBox="1"/>
          <p:nvPr/>
        </p:nvSpPr>
        <p:spPr>
          <a:xfrm>
            <a:off x="802567" y="5458195"/>
            <a:ext cx="753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酱：啊这，我们还不是情侣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活动主持人：啊哈哈，不好意思呢，但还是请你们收下吧</a:t>
            </a:r>
            <a:endParaRPr lang="en-US" altLang="zh-CN" dirty="0"/>
          </a:p>
          <a:p>
            <a:r>
              <a:rPr lang="zh-CN" altLang="en-US" dirty="0"/>
              <a:t>旁白：你和</a:t>
            </a:r>
            <a:r>
              <a:rPr lang="en-US" altLang="zh-CN" dirty="0" err="1"/>
              <a:t>Sena</a:t>
            </a:r>
            <a:r>
              <a:rPr lang="zh-CN" altLang="en-US" dirty="0"/>
              <a:t>酱一人拿了一个项链，装到了包里</a:t>
            </a:r>
            <a:endParaRPr lang="en-US" altLang="zh-CN" dirty="0"/>
          </a:p>
          <a:p>
            <a:r>
              <a:rPr lang="zh-CN" altLang="en-US" dirty="0"/>
              <a:t>（跳转到场景</a:t>
            </a:r>
            <a:r>
              <a:rPr lang="en-US" altLang="zh-CN" dirty="0"/>
              <a:t>30</a:t>
            </a:r>
            <a:r>
              <a:rPr lang="zh-CN" altLang="en-US" dirty="0"/>
              <a:t>，黑幕转场）</a:t>
            </a:r>
          </a:p>
        </p:txBody>
      </p:sp>
    </p:spTree>
    <p:extLst>
      <p:ext uri="{BB962C8B-B14F-4D97-AF65-F5344CB8AC3E}">
        <p14:creationId xmlns:p14="http://schemas.microsoft.com/office/powerpoint/2010/main" val="3402326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405545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A7832-5C0C-48FB-FE1F-CD20D683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091" y="0"/>
            <a:ext cx="3019621" cy="17000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A14401-0BD7-B385-2E9F-00FED1D399CC}"/>
              </a:ext>
            </a:extLst>
          </p:cNvPr>
          <p:cNvSpPr txBox="1"/>
          <p:nvPr/>
        </p:nvSpPr>
        <p:spPr>
          <a:xfrm>
            <a:off x="9981127" y="1846976"/>
            <a:ext cx="613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ETC_BK000E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572322" y="1045028"/>
            <a:ext cx="8440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旁白：天色不早了，你们开始往回走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旁白：你们走到了来时经过的公园</a:t>
            </a:r>
            <a:endParaRPr lang="en-US" altLang="zh-CN" dirty="0"/>
          </a:p>
          <a:p>
            <a:r>
              <a:rPr lang="zh-CN" altLang="en-US" dirty="0"/>
              <a:t>旁白：公园里寂静无声，几乎没有人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酱：哇，这里景色好美！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酱走向了路边的草坪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31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9036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3A0AE1-1711-F022-4B0A-35DA99BCB59C}"/>
              </a:ext>
            </a:extLst>
          </p:cNvPr>
          <p:cNvSpPr txBox="1"/>
          <p:nvPr/>
        </p:nvSpPr>
        <p:spPr>
          <a:xfrm>
            <a:off x="572322" y="398966"/>
            <a:ext cx="2441334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11CEC9-8B63-2102-0DE0-944294EBA64B}"/>
              </a:ext>
            </a:extLst>
          </p:cNvPr>
          <p:cNvSpPr txBox="1"/>
          <p:nvPr/>
        </p:nvSpPr>
        <p:spPr>
          <a:xfrm>
            <a:off x="499959" y="1045028"/>
            <a:ext cx="8440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旁白：傍晚的微风拂过了你的脸颊</a:t>
            </a:r>
            <a:endParaRPr lang="en-US" altLang="zh-CN" dirty="0"/>
          </a:p>
          <a:p>
            <a:r>
              <a:rPr lang="zh-CN" altLang="en-US" dirty="0"/>
              <a:t>旁白：也拂过了</a:t>
            </a:r>
            <a:r>
              <a:rPr lang="en-US" altLang="zh-CN" dirty="0" err="1"/>
              <a:t>Sena</a:t>
            </a:r>
            <a:r>
              <a:rPr lang="zh-CN" altLang="en-US" dirty="0"/>
              <a:t>酱的长发</a:t>
            </a:r>
            <a:endParaRPr lang="en-US" altLang="zh-CN" dirty="0"/>
          </a:p>
          <a:p>
            <a:r>
              <a:rPr lang="zh-CN" altLang="en-US" dirty="0"/>
              <a:t>旁白：夕阳下的北京城有着不同以往的惬意与宁静</a:t>
            </a:r>
            <a:endParaRPr lang="en-US" altLang="zh-CN" dirty="0"/>
          </a:p>
          <a:p>
            <a:r>
              <a:rPr lang="zh-CN" altLang="en-US" dirty="0"/>
              <a:t>旁白：这时，时间像是静止一般</a:t>
            </a:r>
            <a:endParaRPr lang="en-US" altLang="zh-CN" dirty="0"/>
          </a:p>
          <a:p>
            <a:r>
              <a:rPr lang="zh-CN" altLang="en-US" dirty="0"/>
              <a:t>旁白：面对眼前这位你所钟情的少女</a:t>
            </a:r>
            <a:endParaRPr lang="en-US" altLang="zh-CN" dirty="0"/>
          </a:p>
          <a:p>
            <a:r>
              <a:rPr lang="zh-CN" altLang="en-US" dirty="0"/>
              <a:t>旁白：你已无法按耐住自己的内心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 err="1"/>
              <a:t>Sena</a:t>
            </a:r>
            <a:r>
              <a:rPr lang="zh-CN" altLang="en-US" dirty="0"/>
              <a:t>酱！</a:t>
            </a:r>
            <a:endParaRPr lang="en-US" altLang="zh-CN" dirty="0"/>
          </a:p>
          <a:p>
            <a:r>
              <a:rPr lang="zh-CN" altLang="en-US" dirty="0"/>
              <a:t>我：我有话想对你说！</a:t>
            </a:r>
            <a:endParaRPr lang="en-US" altLang="zh-CN" dirty="0"/>
          </a:p>
          <a:p>
            <a:r>
              <a:rPr lang="zh-CN" altLang="en-US" dirty="0"/>
              <a:t>旁白：她默不作声，仿佛已经猜到了你要说什么，在心中默默地钦定了结局</a:t>
            </a:r>
            <a:endParaRPr lang="en-US" altLang="zh-CN" dirty="0"/>
          </a:p>
          <a:p>
            <a:r>
              <a:rPr lang="zh-CN" altLang="en-US" dirty="0"/>
              <a:t>我：</a:t>
            </a:r>
            <a:r>
              <a:rPr lang="en-US" altLang="zh-CN" dirty="0"/>
              <a:t>……</a:t>
            </a:r>
            <a:r>
              <a:rPr lang="zh-CN" altLang="en-US" dirty="0"/>
              <a:t>我喜欢你，请跟我交往吧！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</a:t>
            </a:r>
          </a:p>
          <a:p>
            <a:r>
              <a:rPr lang="zh-CN" altLang="en-US" dirty="0"/>
              <a:t>旁白：</a:t>
            </a:r>
            <a:r>
              <a:rPr lang="en-US" altLang="zh-CN" dirty="0"/>
              <a:t>………………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17A7-4C16-0718-5E16-AF9CBBCD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E1C863-0A57-DE48-11DA-B55F03F62BDE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93DF2-233B-06EE-AB73-7A3F93AFE7AF}"/>
              </a:ext>
            </a:extLst>
          </p:cNvPr>
          <p:cNvSpPr txBox="1"/>
          <p:nvPr/>
        </p:nvSpPr>
        <p:spPr>
          <a:xfrm>
            <a:off x="749940" y="5473243"/>
            <a:ext cx="99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这里根据前面的好感值来决定结局</a:t>
            </a:r>
          </a:p>
        </p:txBody>
      </p:sp>
    </p:spTree>
    <p:extLst>
      <p:ext uri="{BB962C8B-B14F-4D97-AF65-F5344CB8AC3E}">
        <p14:creationId xmlns:p14="http://schemas.microsoft.com/office/powerpoint/2010/main" val="689084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32</a:t>
            </a:r>
            <a:r>
              <a:rPr lang="zh-CN" altLang="en-US" dirty="0"/>
              <a:t>，结局</a:t>
            </a:r>
            <a:r>
              <a:rPr lang="en-US" altLang="zh-CN" dirty="0"/>
              <a:t>2</a:t>
            </a:r>
            <a:r>
              <a:rPr lang="zh-CN" altLang="en-US" dirty="0"/>
              <a:t>（好结局）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A861C-5664-893F-28C4-F56E5473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994" y="398966"/>
            <a:ext cx="2949684" cy="16591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EV121A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736783" y="1763016"/>
            <a:ext cx="8380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酱：确实呢，我也应该直面自己的内心了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酱：我啊，每次回你微信消息都会斟酌很久，生怕说错话；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酱：每次出门与你见面之前都会换好几身衣服，为了吸引你的注意；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酱：每次上课的时候我都会悄悄坐在你前面，为了让你多看到我几眼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酱：但是我一直欺骗自己，告诉自己我和你只是普通朋友而已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酱：时到今日，我也不能再嘴硬下去了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酱：我想说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酱：我接受你的告白，我们在一起吧！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旁白：恭喜你选对了所有选项，达成了好结局！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65542" y="5282469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7364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33</a:t>
            </a:r>
            <a:r>
              <a:rPr lang="zh-CN" altLang="en-US" dirty="0"/>
              <a:t>，结局</a:t>
            </a:r>
            <a:r>
              <a:rPr lang="en-US" altLang="zh-CN" dirty="0"/>
              <a:t>3</a:t>
            </a:r>
            <a:r>
              <a:rPr lang="zh-CN" altLang="en-US" dirty="0"/>
              <a:t>（一般结局）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D44D2-8380-1427-6992-95776D7A3DD1}"/>
              </a:ext>
            </a:extLst>
          </p:cNvPr>
          <p:cNvSpPr txBox="1"/>
          <p:nvPr/>
        </p:nvSpPr>
        <p:spPr>
          <a:xfrm>
            <a:off x="9319476" y="221402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</a:t>
            </a:r>
            <a:r>
              <a:rPr lang="en-US" altLang="zh-CN" dirty="0"/>
              <a:t>119B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736783" y="1763016"/>
            <a:ext cx="8380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酱：真是的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酱：你突然这么说，我都不知道该怎么回复你了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酱：怎么说呢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酱：我并不是想拒绝你的表白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酱：但是我的心中仍存有顾虑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酱：我还不能准确确定你是我喜欢的人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酱：我希望你能暂时放下这份感情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酱：咱们还是再互相了解一段时间吧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旁白：你达成了一般结局，仍需努力！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593BC-B26F-AD20-B4D8-DF64644A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23" y="294154"/>
            <a:ext cx="2886155" cy="16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44F58D-2916-6082-324A-F7731B7713F9}"/>
              </a:ext>
            </a:extLst>
          </p:cNvPr>
          <p:cNvSpPr txBox="1"/>
          <p:nvPr/>
        </p:nvSpPr>
        <p:spPr>
          <a:xfrm>
            <a:off x="572322" y="398966"/>
            <a:ext cx="42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34</a:t>
            </a:r>
            <a:r>
              <a:rPr lang="zh-CN" altLang="en-US" dirty="0"/>
              <a:t>，结局</a:t>
            </a:r>
            <a:r>
              <a:rPr lang="en-US" altLang="zh-CN" dirty="0"/>
              <a:t>4</a:t>
            </a:r>
            <a:r>
              <a:rPr lang="zh-CN" altLang="en-US" dirty="0"/>
              <a:t>（坏结局）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8A13BB-0D02-3A05-EBF1-26B41BF4C803}"/>
              </a:ext>
            </a:extLst>
          </p:cNvPr>
          <p:cNvSpPr txBox="1"/>
          <p:nvPr/>
        </p:nvSpPr>
        <p:spPr>
          <a:xfrm>
            <a:off x="651264" y="1317831"/>
            <a:ext cx="8380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酱：真是没想到呢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酱：你应该也能体会到吧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酱：我们的三观有很多不合的地方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酱：而且咱们都是即将升入大二的人了，学业压力会很大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酱：更何况你还即将去往拔尖班，更是如此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酱：我想</a:t>
            </a:r>
            <a:r>
              <a:rPr lang="en-US" altLang="zh-CN" dirty="0"/>
              <a:t>……</a:t>
            </a:r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酱：我们还是就到这里吧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酱：放下这段感情是对我们双方最有利的决定</a:t>
            </a:r>
            <a:endParaRPr lang="en-US" altLang="zh-CN" dirty="0"/>
          </a:p>
          <a:p>
            <a:r>
              <a:rPr lang="zh-CN" altLang="en-US" dirty="0"/>
              <a:t>旁白：</a:t>
            </a:r>
            <a:r>
              <a:rPr lang="en-US" altLang="zh-CN" dirty="0" err="1"/>
              <a:t>Sena</a:t>
            </a:r>
            <a:r>
              <a:rPr lang="zh-CN" altLang="en-US" dirty="0"/>
              <a:t>酱转身朝你摆了摆手，离开了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旁白：你达成了坏结局，仍需努力！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85B4E6-C1A7-5EDF-D667-57C2AD93CC76}"/>
              </a:ext>
            </a:extLst>
          </p:cNvPr>
          <p:cNvSpPr/>
          <p:nvPr/>
        </p:nvSpPr>
        <p:spPr>
          <a:xfrm>
            <a:off x="3019493" y="5223263"/>
            <a:ext cx="4631206" cy="9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回到主菜单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E9E14-34AC-AC4A-9A15-18DD90F3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72481"/>
            <a:ext cx="4176267" cy="2349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57E97-560C-5BEC-1D84-40E23B7BC5AD}"/>
              </a:ext>
            </a:extLst>
          </p:cNvPr>
          <p:cNvSpPr txBox="1"/>
          <p:nvPr/>
        </p:nvSpPr>
        <p:spPr>
          <a:xfrm>
            <a:off x="8746365" y="24719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ROLL_BACK_SYUSYOU01</a:t>
            </a:r>
          </a:p>
        </p:txBody>
      </p:sp>
    </p:spTree>
    <p:extLst>
      <p:ext uri="{BB962C8B-B14F-4D97-AF65-F5344CB8AC3E}">
        <p14:creationId xmlns:p14="http://schemas.microsoft.com/office/powerpoint/2010/main" val="148765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5DF86D-8E9B-713D-9BCB-C1497734B6FD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349DD-FC69-2A9D-FA4F-8AE5C968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DC80EA-A7ED-B90A-4EBB-81A3DB59C6D9}"/>
              </a:ext>
            </a:extLst>
          </p:cNvPr>
          <p:cNvSpPr txBox="1"/>
          <p:nvPr/>
        </p:nvSpPr>
        <p:spPr>
          <a:xfrm>
            <a:off x="830687" y="2324637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酱：呼</a:t>
            </a:r>
            <a:r>
              <a:rPr lang="en-US" altLang="zh-CN" dirty="0"/>
              <a:t>~</a:t>
            </a:r>
            <a:r>
              <a:rPr lang="zh-CN" altLang="en-US" dirty="0"/>
              <a:t>呼</a:t>
            </a:r>
            <a:r>
              <a:rPr lang="en-US" altLang="zh-CN" dirty="0"/>
              <a:t>~</a:t>
            </a:r>
            <a:r>
              <a:rPr lang="zh-CN" altLang="en-US" dirty="0"/>
              <a:t>，抱歉我来迟了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酱：我没想到北京的早上这么堵车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酱：你是不是已经等好久了？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503797-412C-A479-E682-4177E9A35726}"/>
              </a:ext>
            </a:extLst>
          </p:cNvPr>
          <p:cNvSpPr/>
          <p:nvPr/>
        </p:nvSpPr>
        <p:spPr>
          <a:xfrm>
            <a:off x="321973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北京一直是这么堵啊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5</a:t>
            </a:r>
            <a:r>
              <a:rPr lang="zh-CN" altLang="en-US" dirty="0"/>
              <a:t>，好感度</a:t>
            </a:r>
            <a:r>
              <a:rPr lang="en-US" altLang="zh-CN" dirty="0"/>
              <a:t>-2</a:t>
            </a:r>
            <a:r>
              <a:rPr lang="zh-CN" altLang="en-US" dirty="0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4DD286-0A61-E643-F399-5E3BA5879D15}"/>
              </a:ext>
            </a:extLst>
          </p:cNvPr>
          <p:cNvSpPr/>
          <p:nvPr/>
        </p:nvSpPr>
        <p:spPr>
          <a:xfrm>
            <a:off x="4202807" y="4497217"/>
            <a:ext cx="365760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没关系，你来多晚我都等你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6</a:t>
            </a:r>
            <a:r>
              <a:rPr lang="zh-CN" altLang="en-US" dirty="0"/>
              <a:t>，好感度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165F0B-C0B4-F3DF-30C7-3E739C362F40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3E041C-CD16-D67C-ABC6-53CE4CC13BC3}"/>
              </a:ext>
            </a:extLst>
          </p:cNvPr>
          <p:cNvSpPr/>
          <p:nvPr/>
        </p:nvSpPr>
        <p:spPr>
          <a:xfrm>
            <a:off x="8212429" y="4511168"/>
            <a:ext cx="3885280" cy="110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哈哈，等你的这段时间正好背背单词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7</a:t>
            </a:r>
            <a:r>
              <a:rPr lang="zh-CN" altLang="en-US" dirty="0"/>
              <a:t>，好感度</a:t>
            </a:r>
            <a:r>
              <a:rPr lang="en-US" altLang="zh-CN" dirty="0"/>
              <a:t>+1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ED83C-2106-47EE-8278-4E70EBE73DA7}"/>
              </a:ext>
            </a:extLst>
          </p:cNvPr>
          <p:cNvSpPr txBox="1"/>
          <p:nvPr/>
        </p:nvSpPr>
        <p:spPr>
          <a:xfrm>
            <a:off x="4341654" y="501059"/>
            <a:ext cx="407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这里的表情打算用小立绘呈现了</a:t>
            </a:r>
          </a:p>
        </p:txBody>
      </p:sp>
    </p:spTree>
    <p:extLst>
      <p:ext uri="{BB962C8B-B14F-4D97-AF65-F5344CB8AC3E}">
        <p14:creationId xmlns:p14="http://schemas.microsoft.com/office/powerpoint/2010/main" val="164619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酱：确实，哈哈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37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287D1-7B92-9733-7090-95AE4FB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7" y="-6578"/>
            <a:ext cx="3681633" cy="207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969859" y="207091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酱：是吗，哈哈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7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144537" y="232218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1256478" y="2591896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酱：哈哈，那就好</a:t>
            </a:r>
            <a:endParaRPr lang="en-US" altLang="zh-CN" dirty="0"/>
          </a:p>
          <a:p>
            <a:r>
              <a:rPr lang="zh-CN" altLang="en-US" dirty="0"/>
              <a:t>（跳转至场景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1" y="0"/>
            <a:ext cx="3855375" cy="21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906F6E-B800-7300-8AAA-33DB21CD57C4}"/>
              </a:ext>
            </a:extLst>
          </p:cNvPr>
          <p:cNvSpPr txBox="1"/>
          <p:nvPr/>
        </p:nvSpPr>
        <p:spPr>
          <a:xfrm>
            <a:off x="489397" y="470079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A53B9D-EC33-901D-CC76-512CF760CD8B}"/>
              </a:ext>
            </a:extLst>
          </p:cNvPr>
          <p:cNvSpPr txBox="1"/>
          <p:nvPr/>
        </p:nvSpPr>
        <p:spPr>
          <a:xfrm>
            <a:off x="9387938" y="228928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EV101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6071B-306E-64AE-4372-6A795380AB71}"/>
              </a:ext>
            </a:extLst>
          </p:cNvPr>
          <p:cNvSpPr txBox="1"/>
          <p:nvPr/>
        </p:nvSpPr>
        <p:spPr>
          <a:xfrm>
            <a:off x="651263" y="3051562"/>
            <a:ext cx="82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Sena</a:t>
            </a:r>
            <a:r>
              <a:rPr lang="zh-CN" altLang="en-US" dirty="0"/>
              <a:t>酱：好啦，咱们赶紧出发吧</a:t>
            </a:r>
            <a:endParaRPr lang="en-US" altLang="zh-CN" dirty="0"/>
          </a:p>
          <a:p>
            <a:r>
              <a:rPr lang="en-US" altLang="zh-CN" dirty="0" err="1"/>
              <a:t>Sena</a:t>
            </a:r>
            <a:r>
              <a:rPr lang="zh-CN" altLang="en-US" dirty="0"/>
              <a:t>酱：你想去哪里玩呢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EFF74-6943-5444-90D4-61B4A41B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228" y="0"/>
            <a:ext cx="3855375" cy="21686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A9A4291-63E3-D87D-5EA1-E24E9E3671BB}"/>
              </a:ext>
            </a:extLst>
          </p:cNvPr>
          <p:cNvSpPr/>
          <p:nvPr/>
        </p:nvSpPr>
        <p:spPr>
          <a:xfrm>
            <a:off x="6387644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去附近的网吧怎么样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62958D-F5C6-E9D6-4E69-DA4EBA7C53F9}"/>
              </a:ext>
            </a:extLst>
          </p:cNvPr>
          <p:cNvSpPr/>
          <p:nvPr/>
        </p:nvSpPr>
        <p:spPr>
          <a:xfrm>
            <a:off x="1463697" y="4689353"/>
            <a:ext cx="3315522" cy="117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去附近的公园逛逛吧</a:t>
            </a:r>
            <a:endParaRPr lang="en-US" altLang="zh-CN" dirty="0"/>
          </a:p>
          <a:p>
            <a:pPr algn="ctr"/>
            <a:r>
              <a:rPr lang="zh-CN" altLang="en-US" dirty="0"/>
              <a:t>（跳转至场景</a:t>
            </a:r>
            <a:r>
              <a:rPr lang="en-US" altLang="zh-CN" dirty="0"/>
              <a:t>12</a:t>
            </a:r>
            <a:r>
              <a:rPr lang="zh-CN" altLang="en-US" dirty="0"/>
              <a:t>，黑幕转场）</a:t>
            </a:r>
          </a:p>
        </p:txBody>
      </p:sp>
    </p:spTree>
    <p:extLst>
      <p:ext uri="{BB962C8B-B14F-4D97-AF65-F5344CB8AC3E}">
        <p14:creationId xmlns:p14="http://schemas.microsoft.com/office/powerpoint/2010/main" val="376504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4324</Words>
  <Application>Microsoft Office PowerPoint</Application>
  <PresentationFormat>宽屏</PresentationFormat>
  <Paragraphs>559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TT Commons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 flit</dc:creator>
  <cp:lastModifiedBy>dragon flit</cp:lastModifiedBy>
  <cp:revision>32</cp:revision>
  <dcterms:created xsi:type="dcterms:W3CDTF">2022-08-18T04:48:46Z</dcterms:created>
  <dcterms:modified xsi:type="dcterms:W3CDTF">2022-08-24T07:33:11Z</dcterms:modified>
</cp:coreProperties>
</file>